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109308-60E4-42B7-B7BF-9F0BADF4D574}" v="1" dt="2025-01-31T20:07:37.4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saba Kukli" userId="07853d3abfef2c6b" providerId="LiveId" clId="{A6109308-60E4-42B7-B7BF-9F0BADF4D574}"/>
    <pc:docChg chg="modSld">
      <pc:chgData name="Csaba Kukli" userId="07853d3abfef2c6b" providerId="LiveId" clId="{A6109308-60E4-42B7-B7BF-9F0BADF4D574}" dt="2025-01-31T20:07:43.871" v="1" actId="207"/>
      <pc:docMkLst>
        <pc:docMk/>
      </pc:docMkLst>
      <pc:sldChg chg="modSp mod">
        <pc:chgData name="Csaba Kukli" userId="07853d3abfef2c6b" providerId="LiveId" clId="{A6109308-60E4-42B7-B7BF-9F0BADF4D574}" dt="2025-01-31T20:07:43.871" v="1" actId="207"/>
        <pc:sldMkLst>
          <pc:docMk/>
          <pc:sldMk cId="0" sldId="274"/>
        </pc:sldMkLst>
        <pc:graphicFrameChg chg="mod modGraphic">
          <ac:chgData name="Csaba Kukli" userId="07853d3abfef2c6b" providerId="LiveId" clId="{A6109308-60E4-42B7-B7BF-9F0BADF4D574}" dt="2025-01-31T20:07:43.871" v="1" actId="207"/>
          <ac:graphicFrameMkLst>
            <pc:docMk/>
            <pc:sldMk cId="0" sldId="274"/>
            <ac:graphicFrameMk id="6" creationId="{0F8893DA-EF6F-6223-9036-F975B3AE64F5}"/>
          </ac:graphicFrameMkLst>
        </pc:graphicFrameChg>
      </pc:sldChg>
    </pc:docChg>
  </pc:docChgLst>
</pc:chgInfo>
</file>

<file path=ppt/diagrams/_rels/data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F211A9-5BB3-4A27-BDA7-22A3EBBD9B0A}" type="doc">
      <dgm:prSet loTypeId="urn:microsoft.com/office/officeart/2005/8/layout/vList2" loCatId="list" qsTypeId="urn:microsoft.com/office/officeart/2005/8/quickstyle/simple2" qsCatId="simple" csTypeId="urn:microsoft.com/office/officeart/2005/8/colors/accent0_3" csCatId="mainScheme"/>
      <dgm:spPr/>
      <dgm:t>
        <a:bodyPr/>
        <a:lstStyle/>
        <a:p>
          <a:endParaRPr lang="en-150"/>
        </a:p>
      </dgm:t>
    </dgm:pt>
    <dgm:pt modelId="{E7CE90AC-F183-4482-B9D1-5DBC798B5A2A}">
      <dgm:prSet/>
      <dgm:spPr/>
      <dgm:t>
        <a:bodyPr/>
        <a:lstStyle/>
        <a:p>
          <a:r>
            <a:rPr lang="en-US" dirty="0"/>
            <a:t>Erasmus+ promotes equal access to mobility opportunities</a:t>
          </a:r>
          <a:endParaRPr lang="en-150" dirty="0"/>
        </a:p>
      </dgm:t>
    </dgm:pt>
    <dgm:pt modelId="{243B0C6F-996C-4E9B-A9AB-8843BBA42D44}" type="parTrans" cxnId="{02095229-7260-479D-9685-096E7B547EB6}">
      <dgm:prSet/>
      <dgm:spPr/>
      <dgm:t>
        <a:bodyPr/>
        <a:lstStyle/>
        <a:p>
          <a:endParaRPr lang="en-150"/>
        </a:p>
      </dgm:t>
    </dgm:pt>
    <dgm:pt modelId="{59E793B4-088E-4AC8-B539-B11C67EA634C}" type="sibTrans" cxnId="{02095229-7260-479D-9685-096E7B547EB6}">
      <dgm:prSet/>
      <dgm:spPr/>
      <dgm:t>
        <a:bodyPr/>
        <a:lstStyle/>
        <a:p>
          <a:endParaRPr lang="en-150"/>
        </a:p>
      </dgm:t>
    </dgm:pt>
    <dgm:pt modelId="{A38B99C9-6447-486E-BA91-F431C14092E7}">
      <dgm:prSet/>
      <dgm:spPr/>
      <dgm:t>
        <a:bodyPr/>
        <a:lstStyle/>
        <a:p>
          <a:r>
            <a:rPr lang="en-US" dirty="0"/>
            <a:t>Ensuring accessibility for students from disadvantaged backgrounds</a:t>
          </a:r>
          <a:endParaRPr lang="en-150" dirty="0"/>
        </a:p>
      </dgm:t>
    </dgm:pt>
    <dgm:pt modelId="{1A48642A-7D4F-4499-BCF9-6452537C71FE}" type="parTrans" cxnId="{90DCDE49-0D3D-456F-B849-57AFAD34CAD0}">
      <dgm:prSet/>
      <dgm:spPr/>
      <dgm:t>
        <a:bodyPr/>
        <a:lstStyle/>
        <a:p>
          <a:endParaRPr lang="en-150"/>
        </a:p>
      </dgm:t>
    </dgm:pt>
    <dgm:pt modelId="{3DD3F0CF-1598-4B30-BFC9-CE446FD34118}" type="sibTrans" cxnId="{90DCDE49-0D3D-456F-B849-57AFAD34CAD0}">
      <dgm:prSet/>
      <dgm:spPr/>
      <dgm:t>
        <a:bodyPr/>
        <a:lstStyle/>
        <a:p>
          <a:endParaRPr lang="en-150"/>
        </a:p>
      </dgm:t>
    </dgm:pt>
    <dgm:pt modelId="{A67C159D-D8EA-4C5E-8151-110235B10A72}">
      <dgm:prSet/>
      <dgm:spPr/>
      <dgm:t>
        <a:bodyPr/>
        <a:lstStyle/>
        <a:p>
          <a:r>
            <a:rPr lang="en-US"/>
            <a:t>Special support to remove financial, social, and geographical barriers</a:t>
          </a:r>
          <a:endParaRPr lang="en-150"/>
        </a:p>
      </dgm:t>
    </dgm:pt>
    <dgm:pt modelId="{5558026E-2387-4770-9B81-109BC220B216}" type="parTrans" cxnId="{FBD52F8D-DF0F-4131-BA53-1D38352C1FDF}">
      <dgm:prSet/>
      <dgm:spPr/>
      <dgm:t>
        <a:bodyPr/>
        <a:lstStyle/>
        <a:p>
          <a:endParaRPr lang="en-150"/>
        </a:p>
      </dgm:t>
    </dgm:pt>
    <dgm:pt modelId="{B6628733-E8E5-4F58-A06D-6AC7B76E94C3}" type="sibTrans" cxnId="{FBD52F8D-DF0F-4131-BA53-1D38352C1FDF}">
      <dgm:prSet/>
      <dgm:spPr/>
      <dgm:t>
        <a:bodyPr/>
        <a:lstStyle/>
        <a:p>
          <a:endParaRPr lang="en-150"/>
        </a:p>
      </dgm:t>
    </dgm:pt>
    <dgm:pt modelId="{7453F8BA-6792-4CF9-88A0-110F17BEB3E6}">
      <dgm:prSet/>
      <dgm:spPr/>
      <dgm:t>
        <a:bodyPr/>
        <a:lstStyle/>
        <a:p>
          <a:r>
            <a:rPr lang="en-US"/>
            <a:t>Special funding and administrative support for students facing challenges</a:t>
          </a:r>
          <a:endParaRPr lang="en-150"/>
        </a:p>
      </dgm:t>
    </dgm:pt>
    <dgm:pt modelId="{C56BF37A-A15D-4B01-9190-097D2E8686FA}" type="parTrans" cxnId="{E4954707-F9CE-4F40-8017-8D4CBE0EEFC8}">
      <dgm:prSet/>
      <dgm:spPr/>
      <dgm:t>
        <a:bodyPr/>
        <a:lstStyle/>
        <a:p>
          <a:endParaRPr lang="en-150"/>
        </a:p>
      </dgm:t>
    </dgm:pt>
    <dgm:pt modelId="{C720E58B-64B7-4B56-A7EA-0A365C700A52}" type="sibTrans" cxnId="{E4954707-F9CE-4F40-8017-8D4CBE0EEFC8}">
      <dgm:prSet/>
      <dgm:spPr/>
      <dgm:t>
        <a:bodyPr/>
        <a:lstStyle/>
        <a:p>
          <a:endParaRPr lang="en-150"/>
        </a:p>
      </dgm:t>
    </dgm:pt>
    <dgm:pt modelId="{38A68216-75AC-49AC-90D5-1C11D8932167}" type="pres">
      <dgm:prSet presAssocID="{A7F211A9-5BB3-4A27-BDA7-22A3EBBD9B0A}" presName="linear" presStyleCnt="0">
        <dgm:presLayoutVars>
          <dgm:animLvl val="lvl"/>
          <dgm:resizeHandles val="exact"/>
        </dgm:presLayoutVars>
      </dgm:prSet>
      <dgm:spPr/>
    </dgm:pt>
    <dgm:pt modelId="{60D4CADC-6746-480E-ADCE-6F41E5CED932}" type="pres">
      <dgm:prSet presAssocID="{E7CE90AC-F183-4482-B9D1-5DBC798B5A2A}" presName="parentText" presStyleLbl="node1" presStyleIdx="0" presStyleCnt="1" custLinFactNeighborY="-39072">
        <dgm:presLayoutVars>
          <dgm:chMax val="0"/>
          <dgm:bulletEnabled val="1"/>
        </dgm:presLayoutVars>
      </dgm:prSet>
      <dgm:spPr/>
    </dgm:pt>
    <dgm:pt modelId="{FFC62651-F6A4-47FC-AE1D-0EDA8346217B}" type="pres">
      <dgm:prSet presAssocID="{E7CE90AC-F183-4482-B9D1-5DBC798B5A2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8A88401-C76B-4EFE-9163-F5B175347253}" type="presOf" srcId="{A7F211A9-5BB3-4A27-BDA7-22A3EBBD9B0A}" destId="{38A68216-75AC-49AC-90D5-1C11D8932167}" srcOrd="0" destOrd="0" presId="urn:microsoft.com/office/officeart/2005/8/layout/vList2"/>
    <dgm:cxn modelId="{E4954707-F9CE-4F40-8017-8D4CBE0EEFC8}" srcId="{E7CE90AC-F183-4482-B9D1-5DBC798B5A2A}" destId="{7453F8BA-6792-4CF9-88A0-110F17BEB3E6}" srcOrd="2" destOrd="0" parTransId="{C56BF37A-A15D-4B01-9190-097D2E8686FA}" sibTransId="{C720E58B-64B7-4B56-A7EA-0A365C700A52}"/>
    <dgm:cxn modelId="{02095229-7260-479D-9685-096E7B547EB6}" srcId="{A7F211A9-5BB3-4A27-BDA7-22A3EBBD9B0A}" destId="{E7CE90AC-F183-4482-B9D1-5DBC798B5A2A}" srcOrd="0" destOrd="0" parTransId="{243B0C6F-996C-4E9B-A9AB-8843BBA42D44}" sibTransId="{59E793B4-088E-4AC8-B539-B11C67EA634C}"/>
    <dgm:cxn modelId="{2DAB6A3C-78CE-44F4-99B8-07D48F2A6C7A}" type="presOf" srcId="{7453F8BA-6792-4CF9-88A0-110F17BEB3E6}" destId="{FFC62651-F6A4-47FC-AE1D-0EDA8346217B}" srcOrd="0" destOrd="2" presId="urn:microsoft.com/office/officeart/2005/8/layout/vList2"/>
    <dgm:cxn modelId="{90DCDE49-0D3D-456F-B849-57AFAD34CAD0}" srcId="{E7CE90AC-F183-4482-B9D1-5DBC798B5A2A}" destId="{A38B99C9-6447-486E-BA91-F431C14092E7}" srcOrd="0" destOrd="0" parTransId="{1A48642A-7D4F-4499-BCF9-6452537C71FE}" sibTransId="{3DD3F0CF-1598-4B30-BFC9-CE446FD34118}"/>
    <dgm:cxn modelId="{255C4A76-4D1E-41CE-8EEA-54145CACE82D}" type="presOf" srcId="{E7CE90AC-F183-4482-B9D1-5DBC798B5A2A}" destId="{60D4CADC-6746-480E-ADCE-6F41E5CED932}" srcOrd="0" destOrd="0" presId="urn:microsoft.com/office/officeart/2005/8/layout/vList2"/>
    <dgm:cxn modelId="{FBD52F8D-DF0F-4131-BA53-1D38352C1FDF}" srcId="{E7CE90AC-F183-4482-B9D1-5DBC798B5A2A}" destId="{A67C159D-D8EA-4C5E-8151-110235B10A72}" srcOrd="1" destOrd="0" parTransId="{5558026E-2387-4770-9B81-109BC220B216}" sibTransId="{B6628733-E8E5-4F58-A06D-6AC7B76E94C3}"/>
    <dgm:cxn modelId="{186C748F-81DC-4680-9EBB-3DF98B347192}" type="presOf" srcId="{A38B99C9-6447-486E-BA91-F431C14092E7}" destId="{FFC62651-F6A4-47FC-AE1D-0EDA8346217B}" srcOrd="0" destOrd="0" presId="urn:microsoft.com/office/officeart/2005/8/layout/vList2"/>
    <dgm:cxn modelId="{C52D1EDF-EC89-4243-901C-BF89D96CDF9D}" type="presOf" srcId="{A67C159D-D8EA-4C5E-8151-110235B10A72}" destId="{FFC62651-F6A4-47FC-AE1D-0EDA8346217B}" srcOrd="0" destOrd="1" presId="urn:microsoft.com/office/officeart/2005/8/layout/vList2"/>
    <dgm:cxn modelId="{EB5D5F23-4D78-43B1-8233-C0097329C3A9}" type="presParOf" srcId="{38A68216-75AC-49AC-90D5-1C11D8932167}" destId="{60D4CADC-6746-480E-ADCE-6F41E5CED932}" srcOrd="0" destOrd="0" presId="urn:microsoft.com/office/officeart/2005/8/layout/vList2"/>
    <dgm:cxn modelId="{AFF1D9EB-2D7A-4EB6-B87C-266A03F78E16}" type="presParOf" srcId="{38A68216-75AC-49AC-90D5-1C11D8932167}" destId="{FFC62651-F6A4-47FC-AE1D-0EDA8346217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C6A7985-D691-46D3-A43C-05ECF871E680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DDD7B4F-26ED-495B-BB4B-A2CCB7EBC14D}">
      <dgm:prSet/>
      <dgm:spPr/>
      <dgm:t>
        <a:bodyPr/>
        <a:lstStyle/>
        <a:p>
          <a:r>
            <a:rPr lang="en-US"/>
            <a:t>Eligible: Students from low-income families</a:t>
          </a:r>
        </a:p>
      </dgm:t>
    </dgm:pt>
    <dgm:pt modelId="{FD373F81-320F-4DF5-BE7D-A0F1670B8832}" type="parTrans" cxnId="{C662F9AF-94DA-4F1E-85B4-CE81BE8962AA}">
      <dgm:prSet/>
      <dgm:spPr/>
      <dgm:t>
        <a:bodyPr/>
        <a:lstStyle/>
        <a:p>
          <a:endParaRPr lang="en-US"/>
        </a:p>
      </dgm:t>
    </dgm:pt>
    <dgm:pt modelId="{3A85B015-FC72-475B-9D2A-F897E2C62E70}" type="sibTrans" cxnId="{C662F9AF-94DA-4F1E-85B4-CE81BE8962AA}">
      <dgm:prSet/>
      <dgm:spPr/>
      <dgm:t>
        <a:bodyPr/>
        <a:lstStyle/>
        <a:p>
          <a:endParaRPr lang="en-US"/>
        </a:p>
      </dgm:t>
    </dgm:pt>
    <dgm:pt modelId="{ECB2B6E6-DBCA-4D39-A38C-33CCA158AFCE}">
      <dgm:prSet/>
      <dgm:spPr/>
      <dgm:t>
        <a:bodyPr/>
        <a:lstStyle/>
        <a:p>
          <a:r>
            <a:rPr lang="en-US"/>
            <a:t>Required Documents:</a:t>
          </a:r>
        </a:p>
      </dgm:t>
    </dgm:pt>
    <dgm:pt modelId="{A8D7A247-826F-43A2-8000-5BE376090A01}" type="parTrans" cxnId="{8B1F8801-9EB1-484F-865C-3273BB81922F}">
      <dgm:prSet/>
      <dgm:spPr/>
      <dgm:t>
        <a:bodyPr/>
        <a:lstStyle/>
        <a:p>
          <a:endParaRPr lang="en-US"/>
        </a:p>
      </dgm:t>
    </dgm:pt>
    <dgm:pt modelId="{CF9FB08B-4560-4EDE-8A78-1DB032A7705B}" type="sibTrans" cxnId="{8B1F8801-9EB1-484F-865C-3273BB81922F}">
      <dgm:prSet/>
      <dgm:spPr/>
      <dgm:t>
        <a:bodyPr/>
        <a:lstStyle/>
        <a:p>
          <a:endParaRPr lang="en-US"/>
        </a:p>
      </dgm:t>
    </dgm:pt>
    <dgm:pt modelId="{97691B46-6941-4EEE-B787-129799B3EEC8}">
      <dgm:prSet/>
      <dgm:spPr/>
      <dgm:t>
        <a:bodyPr/>
        <a:lstStyle/>
        <a:p>
          <a:r>
            <a:rPr lang="en-US"/>
            <a:t>Certificate of average household income</a:t>
          </a:r>
        </a:p>
      </dgm:t>
    </dgm:pt>
    <dgm:pt modelId="{AFEDE9A2-F23A-4C4A-9F1A-FC6E69165DEC}" type="parTrans" cxnId="{394D957C-A60B-45E6-B4F8-B52421BF6EB8}">
      <dgm:prSet/>
      <dgm:spPr/>
      <dgm:t>
        <a:bodyPr/>
        <a:lstStyle/>
        <a:p>
          <a:endParaRPr lang="en-US"/>
        </a:p>
      </dgm:t>
    </dgm:pt>
    <dgm:pt modelId="{827A11AD-B0CF-40B8-851D-A1F1BF6BA8A1}" type="sibTrans" cxnId="{394D957C-A60B-45E6-B4F8-B52421BF6EB8}">
      <dgm:prSet/>
      <dgm:spPr/>
      <dgm:t>
        <a:bodyPr/>
        <a:lstStyle/>
        <a:p>
          <a:endParaRPr lang="en-US"/>
        </a:p>
      </dgm:t>
    </dgm:pt>
    <dgm:pt modelId="{041BA452-0E4A-418F-8018-06AB490681FA}" type="pres">
      <dgm:prSet presAssocID="{8C6A7985-D691-46D3-A43C-05ECF871E680}" presName="Name0" presStyleCnt="0">
        <dgm:presLayoutVars>
          <dgm:dir/>
          <dgm:animLvl val="lvl"/>
          <dgm:resizeHandles val="exact"/>
        </dgm:presLayoutVars>
      </dgm:prSet>
      <dgm:spPr/>
    </dgm:pt>
    <dgm:pt modelId="{D61093CA-89D8-455F-8955-34B6B3A20281}" type="pres">
      <dgm:prSet presAssocID="{ECB2B6E6-DBCA-4D39-A38C-33CCA158AFCE}" presName="boxAndChildren" presStyleCnt="0"/>
      <dgm:spPr/>
    </dgm:pt>
    <dgm:pt modelId="{CD414679-9C7C-4B88-A6D5-6A4F8B27B539}" type="pres">
      <dgm:prSet presAssocID="{ECB2B6E6-DBCA-4D39-A38C-33CCA158AFCE}" presName="parentTextBox" presStyleLbl="node1" presStyleIdx="0" presStyleCnt="2"/>
      <dgm:spPr/>
    </dgm:pt>
    <dgm:pt modelId="{573BE5BE-CCC4-4ED9-814D-EC97BF39A2C0}" type="pres">
      <dgm:prSet presAssocID="{ECB2B6E6-DBCA-4D39-A38C-33CCA158AFCE}" presName="entireBox" presStyleLbl="node1" presStyleIdx="0" presStyleCnt="2"/>
      <dgm:spPr/>
    </dgm:pt>
    <dgm:pt modelId="{599D4212-0EE7-4E07-B957-1BBABAF7029A}" type="pres">
      <dgm:prSet presAssocID="{ECB2B6E6-DBCA-4D39-A38C-33CCA158AFCE}" presName="descendantBox" presStyleCnt="0"/>
      <dgm:spPr/>
    </dgm:pt>
    <dgm:pt modelId="{70910626-EA76-420A-8A55-9B663F73FEFC}" type="pres">
      <dgm:prSet presAssocID="{97691B46-6941-4EEE-B787-129799B3EEC8}" presName="childTextBox" presStyleLbl="fgAccFollowNode1" presStyleIdx="0" presStyleCnt="1">
        <dgm:presLayoutVars>
          <dgm:bulletEnabled val="1"/>
        </dgm:presLayoutVars>
      </dgm:prSet>
      <dgm:spPr/>
    </dgm:pt>
    <dgm:pt modelId="{811FB213-EF66-4C71-AC17-ACD38981F9AD}" type="pres">
      <dgm:prSet presAssocID="{3A85B015-FC72-475B-9D2A-F897E2C62E70}" presName="sp" presStyleCnt="0"/>
      <dgm:spPr/>
    </dgm:pt>
    <dgm:pt modelId="{DFD4736F-2E26-46ED-8375-9B712FA5D30E}" type="pres">
      <dgm:prSet presAssocID="{2DDD7B4F-26ED-495B-BB4B-A2CCB7EBC14D}" presName="arrowAndChildren" presStyleCnt="0"/>
      <dgm:spPr/>
    </dgm:pt>
    <dgm:pt modelId="{500915FD-862E-4AC0-B825-CB061C6C24D6}" type="pres">
      <dgm:prSet presAssocID="{2DDD7B4F-26ED-495B-BB4B-A2CCB7EBC14D}" presName="parentTextArrow" presStyleLbl="node1" presStyleIdx="1" presStyleCnt="2"/>
      <dgm:spPr/>
    </dgm:pt>
  </dgm:ptLst>
  <dgm:cxnLst>
    <dgm:cxn modelId="{8B1F8801-9EB1-484F-865C-3273BB81922F}" srcId="{8C6A7985-D691-46D3-A43C-05ECF871E680}" destId="{ECB2B6E6-DBCA-4D39-A38C-33CCA158AFCE}" srcOrd="1" destOrd="0" parTransId="{A8D7A247-826F-43A2-8000-5BE376090A01}" sibTransId="{CF9FB08B-4560-4EDE-8A78-1DB032A7705B}"/>
    <dgm:cxn modelId="{60B50128-F3A0-4B35-9B05-8A083CF89C28}" type="presOf" srcId="{ECB2B6E6-DBCA-4D39-A38C-33CCA158AFCE}" destId="{573BE5BE-CCC4-4ED9-814D-EC97BF39A2C0}" srcOrd="1" destOrd="0" presId="urn:microsoft.com/office/officeart/2005/8/layout/process4"/>
    <dgm:cxn modelId="{EB80DC32-74D3-465E-B0C6-7C321AB560D2}" type="presOf" srcId="{97691B46-6941-4EEE-B787-129799B3EEC8}" destId="{70910626-EA76-420A-8A55-9B663F73FEFC}" srcOrd="0" destOrd="0" presId="urn:microsoft.com/office/officeart/2005/8/layout/process4"/>
    <dgm:cxn modelId="{25884552-154B-4067-9127-072C2C005AF8}" type="presOf" srcId="{ECB2B6E6-DBCA-4D39-A38C-33CCA158AFCE}" destId="{CD414679-9C7C-4B88-A6D5-6A4F8B27B539}" srcOrd="0" destOrd="0" presId="urn:microsoft.com/office/officeart/2005/8/layout/process4"/>
    <dgm:cxn modelId="{59227479-4EDA-4D4A-8038-B521AF561A8A}" type="presOf" srcId="{8C6A7985-D691-46D3-A43C-05ECF871E680}" destId="{041BA452-0E4A-418F-8018-06AB490681FA}" srcOrd="0" destOrd="0" presId="urn:microsoft.com/office/officeart/2005/8/layout/process4"/>
    <dgm:cxn modelId="{394D957C-A60B-45E6-B4F8-B52421BF6EB8}" srcId="{ECB2B6E6-DBCA-4D39-A38C-33CCA158AFCE}" destId="{97691B46-6941-4EEE-B787-129799B3EEC8}" srcOrd="0" destOrd="0" parTransId="{AFEDE9A2-F23A-4C4A-9F1A-FC6E69165DEC}" sibTransId="{827A11AD-B0CF-40B8-851D-A1F1BF6BA8A1}"/>
    <dgm:cxn modelId="{965AC17D-C9C0-475C-9FDE-E6E29997299D}" type="presOf" srcId="{2DDD7B4F-26ED-495B-BB4B-A2CCB7EBC14D}" destId="{500915FD-862E-4AC0-B825-CB061C6C24D6}" srcOrd="0" destOrd="0" presId="urn:microsoft.com/office/officeart/2005/8/layout/process4"/>
    <dgm:cxn modelId="{C662F9AF-94DA-4F1E-85B4-CE81BE8962AA}" srcId="{8C6A7985-D691-46D3-A43C-05ECF871E680}" destId="{2DDD7B4F-26ED-495B-BB4B-A2CCB7EBC14D}" srcOrd="0" destOrd="0" parTransId="{FD373F81-320F-4DF5-BE7D-A0F1670B8832}" sibTransId="{3A85B015-FC72-475B-9D2A-F897E2C62E70}"/>
    <dgm:cxn modelId="{93FE0F44-58CD-4737-B7D0-DC2CE47E17F6}" type="presParOf" srcId="{041BA452-0E4A-418F-8018-06AB490681FA}" destId="{D61093CA-89D8-455F-8955-34B6B3A20281}" srcOrd="0" destOrd="0" presId="urn:microsoft.com/office/officeart/2005/8/layout/process4"/>
    <dgm:cxn modelId="{DB9F2B96-D65E-472A-9121-749D823D85F0}" type="presParOf" srcId="{D61093CA-89D8-455F-8955-34B6B3A20281}" destId="{CD414679-9C7C-4B88-A6D5-6A4F8B27B539}" srcOrd="0" destOrd="0" presId="urn:microsoft.com/office/officeart/2005/8/layout/process4"/>
    <dgm:cxn modelId="{040B6EF7-D852-4966-8FA9-2DE4B9B7B388}" type="presParOf" srcId="{D61093CA-89D8-455F-8955-34B6B3A20281}" destId="{573BE5BE-CCC4-4ED9-814D-EC97BF39A2C0}" srcOrd="1" destOrd="0" presId="urn:microsoft.com/office/officeart/2005/8/layout/process4"/>
    <dgm:cxn modelId="{F221B5C0-EB03-474D-AD99-CE44C0297EFF}" type="presParOf" srcId="{D61093CA-89D8-455F-8955-34B6B3A20281}" destId="{599D4212-0EE7-4E07-B957-1BBABAF7029A}" srcOrd="2" destOrd="0" presId="urn:microsoft.com/office/officeart/2005/8/layout/process4"/>
    <dgm:cxn modelId="{DE3E3201-D74F-4F29-B8EA-50D296C997C0}" type="presParOf" srcId="{599D4212-0EE7-4E07-B957-1BBABAF7029A}" destId="{70910626-EA76-420A-8A55-9B663F73FEFC}" srcOrd="0" destOrd="0" presId="urn:microsoft.com/office/officeart/2005/8/layout/process4"/>
    <dgm:cxn modelId="{A40F4314-26B9-49F2-A856-0253403D4693}" type="presParOf" srcId="{041BA452-0E4A-418F-8018-06AB490681FA}" destId="{811FB213-EF66-4C71-AC17-ACD38981F9AD}" srcOrd="1" destOrd="0" presId="urn:microsoft.com/office/officeart/2005/8/layout/process4"/>
    <dgm:cxn modelId="{E307BC9C-5A2D-4FE3-9766-D9ABF605BB6A}" type="presParOf" srcId="{041BA452-0E4A-418F-8018-06AB490681FA}" destId="{DFD4736F-2E26-46ED-8375-9B712FA5D30E}" srcOrd="2" destOrd="0" presId="urn:microsoft.com/office/officeart/2005/8/layout/process4"/>
    <dgm:cxn modelId="{17DAC080-26E5-4102-B889-442BF411E894}" type="presParOf" srcId="{DFD4736F-2E26-46ED-8375-9B712FA5D30E}" destId="{500915FD-862E-4AC0-B825-CB061C6C24D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96A3389-8A6E-41CF-8F9D-2107CD1CF3B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150"/>
        </a:p>
      </dgm:t>
    </dgm:pt>
    <dgm:pt modelId="{DD2F5027-B466-45B9-9C3E-0E8149F11303}">
      <dgm:prSet/>
      <dgm:spPr>
        <a:solidFill>
          <a:schemeClr val="tx2"/>
        </a:solidFill>
      </dgm:spPr>
      <dgm:t>
        <a:bodyPr/>
        <a:lstStyle/>
        <a:p>
          <a:r>
            <a:rPr lang="en-150"/>
            <a:t>Target Group 5 – Single Parents</a:t>
          </a:r>
        </a:p>
      </dgm:t>
    </dgm:pt>
    <dgm:pt modelId="{EE694BB5-EF43-4D7F-8694-2EA65BD6CFD4}" type="parTrans" cxnId="{F8943218-96E8-405D-8A0C-E1954AD36D08}">
      <dgm:prSet/>
      <dgm:spPr/>
      <dgm:t>
        <a:bodyPr/>
        <a:lstStyle/>
        <a:p>
          <a:endParaRPr lang="en-150"/>
        </a:p>
      </dgm:t>
    </dgm:pt>
    <dgm:pt modelId="{5AA7C68C-84F0-43BA-93FC-6C7A09AE7E7C}" type="sibTrans" cxnId="{F8943218-96E8-405D-8A0C-E1954AD36D08}">
      <dgm:prSet/>
      <dgm:spPr/>
      <dgm:t>
        <a:bodyPr/>
        <a:lstStyle/>
        <a:p>
          <a:endParaRPr lang="en-150"/>
        </a:p>
      </dgm:t>
    </dgm:pt>
    <dgm:pt modelId="{3E252130-0B3F-45F3-A9AF-3FD112F7001F}" type="pres">
      <dgm:prSet presAssocID="{C96A3389-8A6E-41CF-8F9D-2107CD1CF3B4}" presName="linear" presStyleCnt="0">
        <dgm:presLayoutVars>
          <dgm:animLvl val="lvl"/>
          <dgm:resizeHandles val="exact"/>
        </dgm:presLayoutVars>
      </dgm:prSet>
      <dgm:spPr/>
    </dgm:pt>
    <dgm:pt modelId="{69FEBC5B-DF08-43E8-A27E-B4AA2D4E86E5}" type="pres">
      <dgm:prSet presAssocID="{DD2F5027-B466-45B9-9C3E-0E8149F11303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26C3506-CAAE-4234-A446-6A3A1C9CB0C1}" type="presOf" srcId="{C96A3389-8A6E-41CF-8F9D-2107CD1CF3B4}" destId="{3E252130-0B3F-45F3-A9AF-3FD112F7001F}" srcOrd="0" destOrd="0" presId="urn:microsoft.com/office/officeart/2005/8/layout/vList2"/>
    <dgm:cxn modelId="{F8943218-96E8-405D-8A0C-E1954AD36D08}" srcId="{C96A3389-8A6E-41CF-8F9D-2107CD1CF3B4}" destId="{DD2F5027-B466-45B9-9C3E-0E8149F11303}" srcOrd="0" destOrd="0" parTransId="{EE694BB5-EF43-4D7F-8694-2EA65BD6CFD4}" sibTransId="{5AA7C68C-84F0-43BA-93FC-6C7A09AE7E7C}"/>
    <dgm:cxn modelId="{282DFC1E-43FA-49DB-AF31-2C14AD334DD3}" type="presOf" srcId="{DD2F5027-B466-45B9-9C3E-0E8149F11303}" destId="{69FEBC5B-DF08-43E8-A27E-B4AA2D4E86E5}" srcOrd="0" destOrd="0" presId="urn:microsoft.com/office/officeart/2005/8/layout/vList2"/>
    <dgm:cxn modelId="{8DB621AD-3179-48CE-B9DE-72AEAB19D494}" type="presParOf" srcId="{3E252130-0B3F-45F3-A9AF-3FD112F7001F}" destId="{69FEBC5B-DF08-43E8-A27E-B4AA2D4E86E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B94F30A-22B2-4302-A63F-4D046FA0FE6E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A559092-4C26-4AC5-BFF2-62358E55E234}">
      <dgm:prSet/>
      <dgm:spPr/>
      <dgm:t>
        <a:bodyPr/>
        <a:lstStyle/>
        <a:p>
          <a:r>
            <a:rPr lang="en-US"/>
            <a:t>Eligible: Single parents or students from single-parent households</a:t>
          </a:r>
        </a:p>
      </dgm:t>
    </dgm:pt>
    <dgm:pt modelId="{D0DC305B-9FD7-4E6C-90AC-90023338C924}" type="parTrans" cxnId="{10E8D5B0-3250-42BF-AA09-654F0FBCDD84}">
      <dgm:prSet/>
      <dgm:spPr/>
      <dgm:t>
        <a:bodyPr/>
        <a:lstStyle/>
        <a:p>
          <a:endParaRPr lang="en-US"/>
        </a:p>
      </dgm:t>
    </dgm:pt>
    <dgm:pt modelId="{C7C00944-AC54-4163-AB79-030171648CD2}" type="sibTrans" cxnId="{10E8D5B0-3250-42BF-AA09-654F0FBCDD84}">
      <dgm:prSet/>
      <dgm:spPr/>
      <dgm:t>
        <a:bodyPr/>
        <a:lstStyle/>
        <a:p>
          <a:endParaRPr lang="en-US"/>
        </a:p>
      </dgm:t>
    </dgm:pt>
    <dgm:pt modelId="{6E4CBB8D-D1E3-4375-9FA0-53B3D8DA5797}">
      <dgm:prSet/>
      <dgm:spPr/>
      <dgm:t>
        <a:bodyPr/>
        <a:lstStyle/>
        <a:p>
          <a:r>
            <a:rPr lang="en-US"/>
            <a:t>Required Documents:</a:t>
          </a:r>
        </a:p>
      </dgm:t>
    </dgm:pt>
    <dgm:pt modelId="{4EC254D9-5CE2-4A0F-B7BD-DC56C8B0764A}" type="parTrans" cxnId="{F7972502-57B0-4AD0-9B62-E890A9B3A230}">
      <dgm:prSet/>
      <dgm:spPr/>
      <dgm:t>
        <a:bodyPr/>
        <a:lstStyle/>
        <a:p>
          <a:endParaRPr lang="en-US"/>
        </a:p>
      </dgm:t>
    </dgm:pt>
    <dgm:pt modelId="{FD70AB04-0396-4DBE-9E7D-5C89BEB96064}" type="sibTrans" cxnId="{F7972502-57B0-4AD0-9B62-E890A9B3A230}">
      <dgm:prSet/>
      <dgm:spPr/>
      <dgm:t>
        <a:bodyPr/>
        <a:lstStyle/>
        <a:p>
          <a:endParaRPr lang="en-US"/>
        </a:p>
      </dgm:t>
    </dgm:pt>
    <dgm:pt modelId="{B1E2EAB7-BB5B-42D2-B868-EA6C4A1BCDD8}">
      <dgm:prSet/>
      <dgm:spPr/>
      <dgm:t>
        <a:bodyPr/>
        <a:lstStyle/>
        <a:p>
          <a:r>
            <a:rPr lang="en-US"/>
            <a:t>Death certificate of other parent or relevant proof</a:t>
          </a:r>
        </a:p>
      </dgm:t>
    </dgm:pt>
    <dgm:pt modelId="{A5A39155-C795-4FF3-9187-B853C9A9E5C0}" type="parTrans" cxnId="{7A2E4DA0-B98F-41FE-B6D8-5E9C26A3EC18}">
      <dgm:prSet/>
      <dgm:spPr/>
      <dgm:t>
        <a:bodyPr/>
        <a:lstStyle/>
        <a:p>
          <a:endParaRPr lang="en-US"/>
        </a:p>
      </dgm:t>
    </dgm:pt>
    <dgm:pt modelId="{0F7754D3-F3B2-4FC6-A994-20A36EBACEB1}" type="sibTrans" cxnId="{7A2E4DA0-B98F-41FE-B6D8-5E9C26A3EC18}">
      <dgm:prSet/>
      <dgm:spPr/>
      <dgm:t>
        <a:bodyPr/>
        <a:lstStyle/>
        <a:p>
          <a:endParaRPr lang="en-US"/>
        </a:p>
      </dgm:t>
    </dgm:pt>
    <dgm:pt modelId="{528E1017-0EA3-4FB5-BABE-87562BEE8A6D}" type="pres">
      <dgm:prSet presAssocID="{2B94F30A-22B2-4302-A63F-4D046FA0FE6E}" presName="Name0" presStyleCnt="0">
        <dgm:presLayoutVars>
          <dgm:dir/>
          <dgm:animLvl val="lvl"/>
          <dgm:resizeHandles val="exact"/>
        </dgm:presLayoutVars>
      </dgm:prSet>
      <dgm:spPr/>
    </dgm:pt>
    <dgm:pt modelId="{0A1CB76E-BF2F-4ABE-AFB6-BD8D7121AD9F}" type="pres">
      <dgm:prSet presAssocID="{6E4CBB8D-D1E3-4375-9FA0-53B3D8DA5797}" presName="boxAndChildren" presStyleCnt="0"/>
      <dgm:spPr/>
    </dgm:pt>
    <dgm:pt modelId="{C9FD649D-0FEF-429D-A700-214713A95E5F}" type="pres">
      <dgm:prSet presAssocID="{6E4CBB8D-D1E3-4375-9FA0-53B3D8DA5797}" presName="parentTextBox" presStyleLbl="node1" presStyleIdx="0" presStyleCnt="2"/>
      <dgm:spPr/>
    </dgm:pt>
    <dgm:pt modelId="{41D415C0-6D86-4F34-85DD-5279703D1A3F}" type="pres">
      <dgm:prSet presAssocID="{6E4CBB8D-D1E3-4375-9FA0-53B3D8DA5797}" presName="entireBox" presStyleLbl="node1" presStyleIdx="0" presStyleCnt="2"/>
      <dgm:spPr/>
    </dgm:pt>
    <dgm:pt modelId="{160A8C27-1E5A-41E6-BBF6-8D47ABA1D92A}" type="pres">
      <dgm:prSet presAssocID="{6E4CBB8D-D1E3-4375-9FA0-53B3D8DA5797}" presName="descendantBox" presStyleCnt="0"/>
      <dgm:spPr/>
    </dgm:pt>
    <dgm:pt modelId="{40828AB1-2658-42B9-A8C2-B5B48E9787D2}" type="pres">
      <dgm:prSet presAssocID="{B1E2EAB7-BB5B-42D2-B868-EA6C4A1BCDD8}" presName="childTextBox" presStyleLbl="fgAccFollowNode1" presStyleIdx="0" presStyleCnt="1">
        <dgm:presLayoutVars>
          <dgm:bulletEnabled val="1"/>
        </dgm:presLayoutVars>
      </dgm:prSet>
      <dgm:spPr/>
    </dgm:pt>
    <dgm:pt modelId="{7FEE5C55-0559-4F1E-B0D0-09413DC343DE}" type="pres">
      <dgm:prSet presAssocID="{C7C00944-AC54-4163-AB79-030171648CD2}" presName="sp" presStyleCnt="0"/>
      <dgm:spPr/>
    </dgm:pt>
    <dgm:pt modelId="{5E128340-35C5-40AD-B61F-A43568EC2BF6}" type="pres">
      <dgm:prSet presAssocID="{FA559092-4C26-4AC5-BFF2-62358E55E234}" presName="arrowAndChildren" presStyleCnt="0"/>
      <dgm:spPr/>
    </dgm:pt>
    <dgm:pt modelId="{6B4CA055-874F-4CB1-B276-AFBFA5A055D1}" type="pres">
      <dgm:prSet presAssocID="{FA559092-4C26-4AC5-BFF2-62358E55E234}" presName="parentTextArrow" presStyleLbl="node1" presStyleIdx="1" presStyleCnt="2"/>
      <dgm:spPr/>
    </dgm:pt>
  </dgm:ptLst>
  <dgm:cxnLst>
    <dgm:cxn modelId="{F7972502-57B0-4AD0-9B62-E890A9B3A230}" srcId="{2B94F30A-22B2-4302-A63F-4D046FA0FE6E}" destId="{6E4CBB8D-D1E3-4375-9FA0-53B3D8DA5797}" srcOrd="1" destOrd="0" parTransId="{4EC254D9-5CE2-4A0F-B7BD-DC56C8B0764A}" sibTransId="{FD70AB04-0396-4DBE-9E7D-5C89BEB96064}"/>
    <dgm:cxn modelId="{E8887A12-169A-4D74-A90A-BAB26FF28CE0}" type="presOf" srcId="{6E4CBB8D-D1E3-4375-9FA0-53B3D8DA5797}" destId="{C9FD649D-0FEF-429D-A700-214713A95E5F}" srcOrd="0" destOrd="0" presId="urn:microsoft.com/office/officeart/2005/8/layout/process4"/>
    <dgm:cxn modelId="{11AB6F53-F4E3-49E4-A2A9-EC7A67091C04}" type="presOf" srcId="{6E4CBB8D-D1E3-4375-9FA0-53B3D8DA5797}" destId="{41D415C0-6D86-4F34-85DD-5279703D1A3F}" srcOrd="1" destOrd="0" presId="urn:microsoft.com/office/officeart/2005/8/layout/process4"/>
    <dgm:cxn modelId="{887D657C-2B79-4307-87C9-7AAC3F7D702D}" type="presOf" srcId="{FA559092-4C26-4AC5-BFF2-62358E55E234}" destId="{6B4CA055-874F-4CB1-B276-AFBFA5A055D1}" srcOrd="0" destOrd="0" presId="urn:microsoft.com/office/officeart/2005/8/layout/process4"/>
    <dgm:cxn modelId="{C17A9393-E547-4701-8D85-2C4DBA5A7B5C}" type="presOf" srcId="{B1E2EAB7-BB5B-42D2-B868-EA6C4A1BCDD8}" destId="{40828AB1-2658-42B9-A8C2-B5B48E9787D2}" srcOrd="0" destOrd="0" presId="urn:microsoft.com/office/officeart/2005/8/layout/process4"/>
    <dgm:cxn modelId="{7A2E4DA0-B98F-41FE-B6D8-5E9C26A3EC18}" srcId="{6E4CBB8D-D1E3-4375-9FA0-53B3D8DA5797}" destId="{B1E2EAB7-BB5B-42D2-B868-EA6C4A1BCDD8}" srcOrd="0" destOrd="0" parTransId="{A5A39155-C795-4FF3-9187-B853C9A9E5C0}" sibTransId="{0F7754D3-F3B2-4FC6-A994-20A36EBACEB1}"/>
    <dgm:cxn modelId="{10E8D5B0-3250-42BF-AA09-654F0FBCDD84}" srcId="{2B94F30A-22B2-4302-A63F-4D046FA0FE6E}" destId="{FA559092-4C26-4AC5-BFF2-62358E55E234}" srcOrd="0" destOrd="0" parTransId="{D0DC305B-9FD7-4E6C-90AC-90023338C924}" sibTransId="{C7C00944-AC54-4163-AB79-030171648CD2}"/>
    <dgm:cxn modelId="{42AA65CB-3140-496C-893A-BB5D1BE79F1E}" type="presOf" srcId="{2B94F30A-22B2-4302-A63F-4D046FA0FE6E}" destId="{528E1017-0EA3-4FB5-BABE-87562BEE8A6D}" srcOrd="0" destOrd="0" presId="urn:microsoft.com/office/officeart/2005/8/layout/process4"/>
    <dgm:cxn modelId="{DF62C77F-2334-492D-9CB1-48D9839E93E9}" type="presParOf" srcId="{528E1017-0EA3-4FB5-BABE-87562BEE8A6D}" destId="{0A1CB76E-BF2F-4ABE-AFB6-BD8D7121AD9F}" srcOrd="0" destOrd="0" presId="urn:microsoft.com/office/officeart/2005/8/layout/process4"/>
    <dgm:cxn modelId="{E6CCE71F-1FCF-4C7A-8DF0-621BE99CF082}" type="presParOf" srcId="{0A1CB76E-BF2F-4ABE-AFB6-BD8D7121AD9F}" destId="{C9FD649D-0FEF-429D-A700-214713A95E5F}" srcOrd="0" destOrd="0" presId="urn:microsoft.com/office/officeart/2005/8/layout/process4"/>
    <dgm:cxn modelId="{8A8A519A-17E5-440E-A917-6A292599D00A}" type="presParOf" srcId="{0A1CB76E-BF2F-4ABE-AFB6-BD8D7121AD9F}" destId="{41D415C0-6D86-4F34-85DD-5279703D1A3F}" srcOrd="1" destOrd="0" presId="urn:microsoft.com/office/officeart/2005/8/layout/process4"/>
    <dgm:cxn modelId="{C48A26DD-0723-4317-8EF9-07091F390C01}" type="presParOf" srcId="{0A1CB76E-BF2F-4ABE-AFB6-BD8D7121AD9F}" destId="{160A8C27-1E5A-41E6-BBF6-8D47ABA1D92A}" srcOrd="2" destOrd="0" presId="urn:microsoft.com/office/officeart/2005/8/layout/process4"/>
    <dgm:cxn modelId="{3E7ABB84-BC4D-4950-B55B-E8C224D4A6DB}" type="presParOf" srcId="{160A8C27-1E5A-41E6-BBF6-8D47ABA1D92A}" destId="{40828AB1-2658-42B9-A8C2-B5B48E9787D2}" srcOrd="0" destOrd="0" presId="urn:microsoft.com/office/officeart/2005/8/layout/process4"/>
    <dgm:cxn modelId="{99105987-B587-457A-92F2-056FCEF5DDE3}" type="presParOf" srcId="{528E1017-0EA3-4FB5-BABE-87562BEE8A6D}" destId="{7FEE5C55-0559-4F1E-B0D0-09413DC343DE}" srcOrd="1" destOrd="0" presId="urn:microsoft.com/office/officeart/2005/8/layout/process4"/>
    <dgm:cxn modelId="{D9DB7108-DA3D-4395-997C-5C3610C4B9C9}" type="presParOf" srcId="{528E1017-0EA3-4FB5-BABE-87562BEE8A6D}" destId="{5E128340-35C5-40AD-B61F-A43568EC2BF6}" srcOrd="2" destOrd="0" presId="urn:microsoft.com/office/officeart/2005/8/layout/process4"/>
    <dgm:cxn modelId="{B4DA013B-2FA4-4C69-B65A-13957AB6F640}" type="presParOf" srcId="{5E128340-35C5-40AD-B61F-A43568EC2BF6}" destId="{6B4CA055-874F-4CB1-B276-AFBFA5A055D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9984682-8B86-4FBD-A566-DEA2B1F5229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150"/>
        </a:p>
      </dgm:t>
    </dgm:pt>
    <dgm:pt modelId="{6D285FE6-2C40-4281-A66D-64A424A40915}">
      <dgm:prSet/>
      <dgm:spPr>
        <a:solidFill>
          <a:schemeClr val="tx2"/>
        </a:solidFill>
      </dgm:spPr>
      <dgm:t>
        <a:bodyPr/>
        <a:lstStyle/>
        <a:p>
          <a:r>
            <a:rPr lang="en-150"/>
            <a:t>Target Group 6 – Large Families (3+ Children)</a:t>
          </a:r>
        </a:p>
      </dgm:t>
    </dgm:pt>
    <dgm:pt modelId="{506F3CDB-9985-4444-9B70-DE581E639925}" type="parTrans" cxnId="{150300F4-5E48-46F4-A5D2-6EDB959C6EE3}">
      <dgm:prSet/>
      <dgm:spPr/>
      <dgm:t>
        <a:bodyPr/>
        <a:lstStyle/>
        <a:p>
          <a:endParaRPr lang="en-150"/>
        </a:p>
      </dgm:t>
    </dgm:pt>
    <dgm:pt modelId="{845284C3-4577-4854-804E-76FBFDFE94AC}" type="sibTrans" cxnId="{150300F4-5E48-46F4-A5D2-6EDB959C6EE3}">
      <dgm:prSet/>
      <dgm:spPr/>
      <dgm:t>
        <a:bodyPr/>
        <a:lstStyle/>
        <a:p>
          <a:endParaRPr lang="en-150"/>
        </a:p>
      </dgm:t>
    </dgm:pt>
    <dgm:pt modelId="{BAB65C56-A5A2-4903-880C-5525E49BC6ED}" type="pres">
      <dgm:prSet presAssocID="{E9984682-8B86-4FBD-A566-DEA2B1F52295}" presName="linear" presStyleCnt="0">
        <dgm:presLayoutVars>
          <dgm:animLvl val="lvl"/>
          <dgm:resizeHandles val="exact"/>
        </dgm:presLayoutVars>
      </dgm:prSet>
      <dgm:spPr/>
    </dgm:pt>
    <dgm:pt modelId="{7F26C0D4-A4BB-4DB7-B3F5-0E1DD008F837}" type="pres">
      <dgm:prSet presAssocID="{6D285FE6-2C40-4281-A66D-64A424A4091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6540298-1B72-430E-96C9-4765BF70F7A2}" type="presOf" srcId="{6D285FE6-2C40-4281-A66D-64A424A40915}" destId="{7F26C0D4-A4BB-4DB7-B3F5-0E1DD008F837}" srcOrd="0" destOrd="0" presId="urn:microsoft.com/office/officeart/2005/8/layout/vList2"/>
    <dgm:cxn modelId="{E06ADEAA-D92B-43B4-A0B7-F0AA3F0A0CE6}" type="presOf" srcId="{E9984682-8B86-4FBD-A566-DEA2B1F52295}" destId="{BAB65C56-A5A2-4903-880C-5525E49BC6ED}" srcOrd="0" destOrd="0" presId="urn:microsoft.com/office/officeart/2005/8/layout/vList2"/>
    <dgm:cxn modelId="{150300F4-5E48-46F4-A5D2-6EDB959C6EE3}" srcId="{E9984682-8B86-4FBD-A566-DEA2B1F52295}" destId="{6D285FE6-2C40-4281-A66D-64A424A40915}" srcOrd="0" destOrd="0" parTransId="{506F3CDB-9985-4444-9B70-DE581E639925}" sibTransId="{845284C3-4577-4854-804E-76FBFDFE94AC}"/>
    <dgm:cxn modelId="{E72338C2-A2E4-49E5-98F5-AD05E22E3070}" type="presParOf" srcId="{BAB65C56-A5A2-4903-880C-5525E49BC6ED}" destId="{7F26C0D4-A4BB-4DB7-B3F5-0E1DD008F83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5818A4E-CEF8-45A4-A8CE-2B50A9FF55F9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EBDA444-7F22-41DA-B9A5-70124029EA08}">
      <dgm:prSet/>
      <dgm:spPr/>
      <dgm:t>
        <a:bodyPr/>
        <a:lstStyle/>
        <a:p>
          <a:r>
            <a:rPr lang="en-US"/>
            <a:t>Eligible: Students with three or more siblings</a:t>
          </a:r>
        </a:p>
      </dgm:t>
    </dgm:pt>
    <dgm:pt modelId="{7889F20C-C4BC-45D9-9743-D77FA1FC2528}" type="parTrans" cxnId="{1F2BBF82-35AB-4DE8-81D1-88F33C3420CE}">
      <dgm:prSet/>
      <dgm:spPr/>
      <dgm:t>
        <a:bodyPr/>
        <a:lstStyle/>
        <a:p>
          <a:endParaRPr lang="en-US"/>
        </a:p>
      </dgm:t>
    </dgm:pt>
    <dgm:pt modelId="{D8566FA9-5C90-4522-B977-62078558F5BD}" type="sibTrans" cxnId="{1F2BBF82-35AB-4DE8-81D1-88F33C3420CE}">
      <dgm:prSet/>
      <dgm:spPr/>
      <dgm:t>
        <a:bodyPr/>
        <a:lstStyle/>
        <a:p>
          <a:endParaRPr lang="en-US"/>
        </a:p>
      </dgm:t>
    </dgm:pt>
    <dgm:pt modelId="{09C460B1-F384-4894-A365-320F02A49054}">
      <dgm:prSet/>
      <dgm:spPr/>
      <dgm:t>
        <a:bodyPr/>
        <a:lstStyle/>
        <a:p>
          <a:r>
            <a:rPr lang="en-US"/>
            <a:t>Required Documents:</a:t>
          </a:r>
        </a:p>
      </dgm:t>
    </dgm:pt>
    <dgm:pt modelId="{8499F539-EB9A-4258-9B34-FC227B7A8FD4}" type="parTrans" cxnId="{FB9BDF30-2733-401A-9D8F-A0751AAB7D68}">
      <dgm:prSet/>
      <dgm:spPr/>
      <dgm:t>
        <a:bodyPr/>
        <a:lstStyle/>
        <a:p>
          <a:endParaRPr lang="en-US"/>
        </a:p>
      </dgm:t>
    </dgm:pt>
    <dgm:pt modelId="{34037F3F-8F96-45F4-A9DC-7BDA10A2B9EB}" type="sibTrans" cxnId="{FB9BDF30-2733-401A-9D8F-A0751AAB7D68}">
      <dgm:prSet/>
      <dgm:spPr/>
      <dgm:t>
        <a:bodyPr/>
        <a:lstStyle/>
        <a:p>
          <a:endParaRPr lang="en-US"/>
        </a:p>
      </dgm:t>
    </dgm:pt>
    <dgm:pt modelId="{40790B59-54D5-4798-A66A-033D9D56C8AB}">
      <dgm:prSet/>
      <dgm:spPr/>
      <dgm:t>
        <a:bodyPr/>
        <a:lstStyle/>
        <a:p>
          <a:r>
            <a:rPr lang="en-US"/>
            <a:t>Proof of child allowance for additional children</a:t>
          </a:r>
        </a:p>
      </dgm:t>
    </dgm:pt>
    <dgm:pt modelId="{69EA181C-60C6-4880-A395-EFE4E7AD3F1F}" type="parTrans" cxnId="{28BEADB3-E935-4959-B643-E1C471A25124}">
      <dgm:prSet/>
      <dgm:spPr/>
      <dgm:t>
        <a:bodyPr/>
        <a:lstStyle/>
        <a:p>
          <a:endParaRPr lang="en-US"/>
        </a:p>
      </dgm:t>
    </dgm:pt>
    <dgm:pt modelId="{8B5470A2-B3E6-4501-8A70-7B14A7470A3C}" type="sibTrans" cxnId="{28BEADB3-E935-4959-B643-E1C471A25124}">
      <dgm:prSet/>
      <dgm:spPr/>
      <dgm:t>
        <a:bodyPr/>
        <a:lstStyle/>
        <a:p>
          <a:endParaRPr lang="en-US"/>
        </a:p>
      </dgm:t>
    </dgm:pt>
    <dgm:pt modelId="{40796258-49AB-4E3F-8D7D-6C6067C04E8D}" type="pres">
      <dgm:prSet presAssocID="{75818A4E-CEF8-45A4-A8CE-2B50A9FF55F9}" presName="Name0" presStyleCnt="0">
        <dgm:presLayoutVars>
          <dgm:dir/>
          <dgm:animLvl val="lvl"/>
          <dgm:resizeHandles val="exact"/>
        </dgm:presLayoutVars>
      </dgm:prSet>
      <dgm:spPr/>
    </dgm:pt>
    <dgm:pt modelId="{17F2B48D-BFB6-4BD9-BA66-13495D1DD7B3}" type="pres">
      <dgm:prSet presAssocID="{09C460B1-F384-4894-A365-320F02A49054}" presName="boxAndChildren" presStyleCnt="0"/>
      <dgm:spPr/>
    </dgm:pt>
    <dgm:pt modelId="{57F1C022-B664-4874-9AFA-29716C3D4899}" type="pres">
      <dgm:prSet presAssocID="{09C460B1-F384-4894-A365-320F02A49054}" presName="parentTextBox" presStyleLbl="node1" presStyleIdx="0" presStyleCnt="2"/>
      <dgm:spPr/>
    </dgm:pt>
    <dgm:pt modelId="{C8DA97BD-7088-4217-A9C9-8D930B1BC177}" type="pres">
      <dgm:prSet presAssocID="{09C460B1-F384-4894-A365-320F02A49054}" presName="entireBox" presStyleLbl="node1" presStyleIdx="0" presStyleCnt="2"/>
      <dgm:spPr/>
    </dgm:pt>
    <dgm:pt modelId="{A667CA9B-CB23-4DA7-A066-8203767E3152}" type="pres">
      <dgm:prSet presAssocID="{09C460B1-F384-4894-A365-320F02A49054}" presName="descendantBox" presStyleCnt="0"/>
      <dgm:spPr/>
    </dgm:pt>
    <dgm:pt modelId="{51E2BE1E-F7A1-49FE-9759-CFCC7E9AF225}" type="pres">
      <dgm:prSet presAssocID="{40790B59-54D5-4798-A66A-033D9D56C8AB}" presName="childTextBox" presStyleLbl="fgAccFollowNode1" presStyleIdx="0" presStyleCnt="1">
        <dgm:presLayoutVars>
          <dgm:bulletEnabled val="1"/>
        </dgm:presLayoutVars>
      </dgm:prSet>
      <dgm:spPr/>
    </dgm:pt>
    <dgm:pt modelId="{6124078B-CBA0-45E9-8B20-338140B5206B}" type="pres">
      <dgm:prSet presAssocID="{D8566FA9-5C90-4522-B977-62078558F5BD}" presName="sp" presStyleCnt="0"/>
      <dgm:spPr/>
    </dgm:pt>
    <dgm:pt modelId="{AD315B46-08D0-4D02-B56A-A16DDFEFDFE6}" type="pres">
      <dgm:prSet presAssocID="{7EBDA444-7F22-41DA-B9A5-70124029EA08}" presName="arrowAndChildren" presStyleCnt="0"/>
      <dgm:spPr/>
    </dgm:pt>
    <dgm:pt modelId="{2E063317-8774-4461-9B11-57D5CA812669}" type="pres">
      <dgm:prSet presAssocID="{7EBDA444-7F22-41DA-B9A5-70124029EA08}" presName="parentTextArrow" presStyleLbl="node1" presStyleIdx="1" presStyleCnt="2"/>
      <dgm:spPr/>
    </dgm:pt>
  </dgm:ptLst>
  <dgm:cxnLst>
    <dgm:cxn modelId="{FB9BDF30-2733-401A-9D8F-A0751AAB7D68}" srcId="{75818A4E-CEF8-45A4-A8CE-2B50A9FF55F9}" destId="{09C460B1-F384-4894-A365-320F02A49054}" srcOrd="1" destOrd="0" parTransId="{8499F539-EB9A-4258-9B34-FC227B7A8FD4}" sibTransId="{34037F3F-8F96-45F4-A9DC-7BDA10A2B9EB}"/>
    <dgm:cxn modelId="{6C2B4B37-2695-4B14-BE25-CC597E602AC5}" type="presOf" srcId="{40790B59-54D5-4798-A66A-033D9D56C8AB}" destId="{51E2BE1E-F7A1-49FE-9759-CFCC7E9AF225}" srcOrd="0" destOrd="0" presId="urn:microsoft.com/office/officeart/2005/8/layout/process4"/>
    <dgm:cxn modelId="{7414005B-A361-443C-9AD7-60EA849CB097}" type="presOf" srcId="{7EBDA444-7F22-41DA-B9A5-70124029EA08}" destId="{2E063317-8774-4461-9B11-57D5CA812669}" srcOrd="0" destOrd="0" presId="urn:microsoft.com/office/officeart/2005/8/layout/process4"/>
    <dgm:cxn modelId="{6BAD3D64-2887-48B3-A29A-7DCE476A8AE5}" type="presOf" srcId="{09C460B1-F384-4894-A365-320F02A49054}" destId="{57F1C022-B664-4874-9AFA-29716C3D4899}" srcOrd="0" destOrd="0" presId="urn:microsoft.com/office/officeart/2005/8/layout/process4"/>
    <dgm:cxn modelId="{1F2BBF82-35AB-4DE8-81D1-88F33C3420CE}" srcId="{75818A4E-CEF8-45A4-A8CE-2B50A9FF55F9}" destId="{7EBDA444-7F22-41DA-B9A5-70124029EA08}" srcOrd="0" destOrd="0" parTransId="{7889F20C-C4BC-45D9-9743-D77FA1FC2528}" sibTransId="{D8566FA9-5C90-4522-B977-62078558F5BD}"/>
    <dgm:cxn modelId="{6FAC4A8C-CC60-4B20-BA16-7B2C90017F11}" type="presOf" srcId="{09C460B1-F384-4894-A365-320F02A49054}" destId="{C8DA97BD-7088-4217-A9C9-8D930B1BC177}" srcOrd="1" destOrd="0" presId="urn:microsoft.com/office/officeart/2005/8/layout/process4"/>
    <dgm:cxn modelId="{B6B465AF-7BA1-49F2-B6F6-850E0DF1DB10}" type="presOf" srcId="{75818A4E-CEF8-45A4-A8CE-2B50A9FF55F9}" destId="{40796258-49AB-4E3F-8D7D-6C6067C04E8D}" srcOrd="0" destOrd="0" presId="urn:microsoft.com/office/officeart/2005/8/layout/process4"/>
    <dgm:cxn modelId="{28BEADB3-E935-4959-B643-E1C471A25124}" srcId="{09C460B1-F384-4894-A365-320F02A49054}" destId="{40790B59-54D5-4798-A66A-033D9D56C8AB}" srcOrd="0" destOrd="0" parTransId="{69EA181C-60C6-4880-A395-EFE4E7AD3F1F}" sibTransId="{8B5470A2-B3E6-4501-8A70-7B14A7470A3C}"/>
    <dgm:cxn modelId="{FBF5BEB3-B3A3-46B4-8EEE-C38EFBB14312}" type="presParOf" srcId="{40796258-49AB-4E3F-8D7D-6C6067C04E8D}" destId="{17F2B48D-BFB6-4BD9-BA66-13495D1DD7B3}" srcOrd="0" destOrd="0" presId="urn:microsoft.com/office/officeart/2005/8/layout/process4"/>
    <dgm:cxn modelId="{CFBF2987-007E-4471-A571-65AC3665F80A}" type="presParOf" srcId="{17F2B48D-BFB6-4BD9-BA66-13495D1DD7B3}" destId="{57F1C022-B664-4874-9AFA-29716C3D4899}" srcOrd="0" destOrd="0" presId="urn:microsoft.com/office/officeart/2005/8/layout/process4"/>
    <dgm:cxn modelId="{DE07078A-98F1-4EAF-8F3D-5484B338E6A5}" type="presParOf" srcId="{17F2B48D-BFB6-4BD9-BA66-13495D1DD7B3}" destId="{C8DA97BD-7088-4217-A9C9-8D930B1BC177}" srcOrd="1" destOrd="0" presId="urn:microsoft.com/office/officeart/2005/8/layout/process4"/>
    <dgm:cxn modelId="{D5536BE9-A3B1-463A-9263-11F7D064C636}" type="presParOf" srcId="{17F2B48D-BFB6-4BD9-BA66-13495D1DD7B3}" destId="{A667CA9B-CB23-4DA7-A066-8203767E3152}" srcOrd="2" destOrd="0" presId="urn:microsoft.com/office/officeart/2005/8/layout/process4"/>
    <dgm:cxn modelId="{6F57813F-149F-4AF7-94BA-3B68E1B21877}" type="presParOf" srcId="{A667CA9B-CB23-4DA7-A066-8203767E3152}" destId="{51E2BE1E-F7A1-49FE-9759-CFCC7E9AF225}" srcOrd="0" destOrd="0" presId="urn:microsoft.com/office/officeart/2005/8/layout/process4"/>
    <dgm:cxn modelId="{31B8D3EC-7621-4F22-B966-BD74980DCE46}" type="presParOf" srcId="{40796258-49AB-4E3F-8D7D-6C6067C04E8D}" destId="{6124078B-CBA0-45E9-8B20-338140B5206B}" srcOrd="1" destOrd="0" presId="urn:microsoft.com/office/officeart/2005/8/layout/process4"/>
    <dgm:cxn modelId="{FD16567D-BF2B-4EAB-8A1B-7D46EFF02799}" type="presParOf" srcId="{40796258-49AB-4E3F-8D7D-6C6067C04E8D}" destId="{AD315B46-08D0-4D02-B56A-A16DDFEFDFE6}" srcOrd="2" destOrd="0" presId="urn:microsoft.com/office/officeart/2005/8/layout/process4"/>
    <dgm:cxn modelId="{128C7DE3-F6AD-4875-9CF3-443770F7C39F}" type="presParOf" srcId="{AD315B46-08D0-4D02-B56A-A16DDFEFDFE6}" destId="{2E063317-8774-4461-9B11-57D5CA81266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28DED6F-0D64-4C5B-9EF5-F745177C5D9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150"/>
        </a:p>
      </dgm:t>
    </dgm:pt>
    <dgm:pt modelId="{25E8FA22-42F7-4F8F-B0D3-C12DE6F79234}">
      <dgm:prSet/>
      <dgm:spPr>
        <a:solidFill>
          <a:schemeClr val="tx2"/>
        </a:solidFill>
      </dgm:spPr>
      <dgm:t>
        <a:bodyPr/>
        <a:lstStyle/>
        <a:p>
          <a:r>
            <a:rPr lang="en-150"/>
            <a:t>Target Group 7 – Orphans (Under 26)</a:t>
          </a:r>
        </a:p>
      </dgm:t>
    </dgm:pt>
    <dgm:pt modelId="{7A0C6C34-ECC7-4B78-832C-E598C22F8F86}" type="parTrans" cxnId="{3E0ED0A2-55C5-4A76-8CAF-A6D224CB1332}">
      <dgm:prSet/>
      <dgm:spPr/>
      <dgm:t>
        <a:bodyPr/>
        <a:lstStyle/>
        <a:p>
          <a:endParaRPr lang="en-150"/>
        </a:p>
      </dgm:t>
    </dgm:pt>
    <dgm:pt modelId="{4AE98BDB-9CB6-4E4C-8F2D-DCB7E8C5C9BC}" type="sibTrans" cxnId="{3E0ED0A2-55C5-4A76-8CAF-A6D224CB1332}">
      <dgm:prSet/>
      <dgm:spPr/>
      <dgm:t>
        <a:bodyPr/>
        <a:lstStyle/>
        <a:p>
          <a:endParaRPr lang="en-150"/>
        </a:p>
      </dgm:t>
    </dgm:pt>
    <dgm:pt modelId="{E4273B6E-E6E8-42FE-A587-A51FF80D5A01}" type="pres">
      <dgm:prSet presAssocID="{D28DED6F-0D64-4C5B-9EF5-F745177C5D9A}" presName="linear" presStyleCnt="0">
        <dgm:presLayoutVars>
          <dgm:animLvl val="lvl"/>
          <dgm:resizeHandles val="exact"/>
        </dgm:presLayoutVars>
      </dgm:prSet>
      <dgm:spPr/>
    </dgm:pt>
    <dgm:pt modelId="{0B6F5A11-F9C8-4FBD-BA0B-0647332862CD}" type="pres">
      <dgm:prSet presAssocID="{25E8FA22-42F7-4F8F-B0D3-C12DE6F7923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8D0491F-19AC-4BC6-9F14-AA8C4EAB8259}" type="presOf" srcId="{D28DED6F-0D64-4C5B-9EF5-F745177C5D9A}" destId="{E4273B6E-E6E8-42FE-A587-A51FF80D5A01}" srcOrd="0" destOrd="0" presId="urn:microsoft.com/office/officeart/2005/8/layout/vList2"/>
    <dgm:cxn modelId="{3E0ED0A2-55C5-4A76-8CAF-A6D224CB1332}" srcId="{D28DED6F-0D64-4C5B-9EF5-F745177C5D9A}" destId="{25E8FA22-42F7-4F8F-B0D3-C12DE6F79234}" srcOrd="0" destOrd="0" parTransId="{7A0C6C34-ECC7-4B78-832C-E598C22F8F86}" sibTransId="{4AE98BDB-9CB6-4E4C-8F2D-DCB7E8C5C9BC}"/>
    <dgm:cxn modelId="{029A47BA-B3D5-4ECA-A4CA-F0CBAC3C07FF}" type="presOf" srcId="{25E8FA22-42F7-4F8F-B0D3-C12DE6F79234}" destId="{0B6F5A11-F9C8-4FBD-BA0B-0647332862CD}" srcOrd="0" destOrd="0" presId="urn:microsoft.com/office/officeart/2005/8/layout/vList2"/>
    <dgm:cxn modelId="{3CD5BAEF-FD1C-4549-AE3C-DE67826518DA}" type="presParOf" srcId="{E4273B6E-E6E8-42FE-A587-A51FF80D5A01}" destId="{0B6F5A11-F9C8-4FBD-BA0B-0647332862C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FB2982F-E1F6-40AF-BCFA-9A9524C5A252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371C2F8-451E-4821-8936-1CE9EA9BCB54}">
      <dgm:prSet/>
      <dgm:spPr/>
      <dgm:t>
        <a:bodyPr/>
        <a:lstStyle/>
        <a:p>
          <a:r>
            <a:rPr lang="en-US"/>
            <a:t>Eligible: Students without both parents</a:t>
          </a:r>
        </a:p>
      </dgm:t>
    </dgm:pt>
    <dgm:pt modelId="{8F26E5BF-E79A-45C2-9689-2571EE252E72}" type="parTrans" cxnId="{46DD89A3-3CEB-4DA0-81AA-C89B9AB397C5}">
      <dgm:prSet/>
      <dgm:spPr/>
      <dgm:t>
        <a:bodyPr/>
        <a:lstStyle/>
        <a:p>
          <a:endParaRPr lang="en-US"/>
        </a:p>
      </dgm:t>
    </dgm:pt>
    <dgm:pt modelId="{26F44831-9620-4664-8285-8B3C0FC71A2F}" type="sibTrans" cxnId="{46DD89A3-3CEB-4DA0-81AA-C89B9AB397C5}">
      <dgm:prSet/>
      <dgm:spPr/>
      <dgm:t>
        <a:bodyPr/>
        <a:lstStyle/>
        <a:p>
          <a:endParaRPr lang="en-US"/>
        </a:p>
      </dgm:t>
    </dgm:pt>
    <dgm:pt modelId="{EC943EFC-4926-4A4C-927B-11EC6012990D}">
      <dgm:prSet/>
      <dgm:spPr/>
      <dgm:t>
        <a:bodyPr/>
        <a:lstStyle/>
        <a:p>
          <a:r>
            <a:rPr lang="en-US"/>
            <a:t>Required Documents:</a:t>
          </a:r>
        </a:p>
      </dgm:t>
    </dgm:pt>
    <dgm:pt modelId="{0236EBA9-32C3-44C2-9F19-2D205494D0ED}" type="parTrans" cxnId="{7E977DCE-8146-466E-AC80-8C2EC83CB051}">
      <dgm:prSet/>
      <dgm:spPr/>
      <dgm:t>
        <a:bodyPr/>
        <a:lstStyle/>
        <a:p>
          <a:endParaRPr lang="en-US"/>
        </a:p>
      </dgm:t>
    </dgm:pt>
    <dgm:pt modelId="{585E462D-DB80-41C1-8017-CFC84091E483}" type="sibTrans" cxnId="{7E977DCE-8146-466E-AC80-8C2EC83CB051}">
      <dgm:prSet/>
      <dgm:spPr/>
      <dgm:t>
        <a:bodyPr/>
        <a:lstStyle/>
        <a:p>
          <a:endParaRPr lang="en-US"/>
        </a:p>
      </dgm:t>
    </dgm:pt>
    <dgm:pt modelId="{622C5204-858D-477C-B948-35B7F64CA3BC}">
      <dgm:prSet/>
      <dgm:spPr/>
      <dgm:t>
        <a:bodyPr/>
        <a:lstStyle/>
        <a:p>
          <a:r>
            <a:rPr lang="en-US"/>
            <a:t>Death certificates of both parents, ID for verification</a:t>
          </a:r>
        </a:p>
      </dgm:t>
    </dgm:pt>
    <dgm:pt modelId="{1B889AC3-50C9-48D4-8054-D2135CCF0DDA}" type="parTrans" cxnId="{56244317-8D6B-4083-9DD6-26FDFAD07830}">
      <dgm:prSet/>
      <dgm:spPr/>
      <dgm:t>
        <a:bodyPr/>
        <a:lstStyle/>
        <a:p>
          <a:endParaRPr lang="en-US"/>
        </a:p>
      </dgm:t>
    </dgm:pt>
    <dgm:pt modelId="{4A50921C-3E8E-4D17-93C4-890B21AB93E9}" type="sibTrans" cxnId="{56244317-8D6B-4083-9DD6-26FDFAD07830}">
      <dgm:prSet/>
      <dgm:spPr/>
      <dgm:t>
        <a:bodyPr/>
        <a:lstStyle/>
        <a:p>
          <a:endParaRPr lang="en-US"/>
        </a:p>
      </dgm:t>
    </dgm:pt>
    <dgm:pt modelId="{12E2FBA0-B34D-4896-BF55-42F3086916E1}" type="pres">
      <dgm:prSet presAssocID="{1FB2982F-E1F6-40AF-BCFA-9A9524C5A252}" presName="Name0" presStyleCnt="0">
        <dgm:presLayoutVars>
          <dgm:dir/>
          <dgm:animLvl val="lvl"/>
          <dgm:resizeHandles val="exact"/>
        </dgm:presLayoutVars>
      </dgm:prSet>
      <dgm:spPr/>
    </dgm:pt>
    <dgm:pt modelId="{7A4F96F9-51D4-4EC2-81DA-DDD54CCE0694}" type="pres">
      <dgm:prSet presAssocID="{EC943EFC-4926-4A4C-927B-11EC6012990D}" presName="boxAndChildren" presStyleCnt="0"/>
      <dgm:spPr/>
    </dgm:pt>
    <dgm:pt modelId="{3398509E-9848-4E77-AD89-27092C91B5EA}" type="pres">
      <dgm:prSet presAssocID="{EC943EFC-4926-4A4C-927B-11EC6012990D}" presName="parentTextBox" presStyleLbl="node1" presStyleIdx="0" presStyleCnt="2"/>
      <dgm:spPr/>
    </dgm:pt>
    <dgm:pt modelId="{11BAB986-277A-4E47-9011-22916105465D}" type="pres">
      <dgm:prSet presAssocID="{EC943EFC-4926-4A4C-927B-11EC6012990D}" presName="entireBox" presStyleLbl="node1" presStyleIdx="0" presStyleCnt="2"/>
      <dgm:spPr/>
    </dgm:pt>
    <dgm:pt modelId="{00BD5115-1A6A-4C1C-8E02-2988DA2B05D6}" type="pres">
      <dgm:prSet presAssocID="{EC943EFC-4926-4A4C-927B-11EC6012990D}" presName="descendantBox" presStyleCnt="0"/>
      <dgm:spPr/>
    </dgm:pt>
    <dgm:pt modelId="{63E50DA1-C2CF-4135-9AE3-B17A8C935FB2}" type="pres">
      <dgm:prSet presAssocID="{622C5204-858D-477C-B948-35B7F64CA3BC}" presName="childTextBox" presStyleLbl="fgAccFollowNode1" presStyleIdx="0" presStyleCnt="1">
        <dgm:presLayoutVars>
          <dgm:bulletEnabled val="1"/>
        </dgm:presLayoutVars>
      </dgm:prSet>
      <dgm:spPr/>
    </dgm:pt>
    <dgm:pt modelId="{51638439-149A-46A2-BF39-EFA46B3E1E28}" type="pres">
      <dgm:prSet presAssocID="{26F44831-9620-4664-8285-8B3C0FC71A2F}" presName="sp" presStyleCnt="0"/>
      <dgm:spPr/>
    </dgm:pt>
    <dgm:pt modelId="{7FE76D30-E645-4CB8-85AA-0DBB934C8BB1}" type="pres">
      <dgm:prSet presAssocID="{E371C2F8-451E-4821-8936-1CE9EA9BCB54}" presName="arrowAndChildren" presStyleCnt="0"/>
      <dgm:spPr/>
    </dgm:pt>
    <dgm:pt modelId="{D222E456-494B-415E-B52F-966C3EEFBB85}" type="pres">
      <dgm:prSet presAssocID="{E371C2F8-451E-4821-8936-1CE9EA9BCB54}" presName="parentTextArrow" presStyleLbl="node1" presStyleIdx="1" presStyleCnt="2"/>
      <dgm:spPr/>
    </dgm:pt>
  </dgm:ptLst>
  <dgm:cxnLst>
    <dgm:cxn modelId="{56244317-8D6B-4083-9DD6-26FDFAD07830}" srcId="{EC943EFC-4926-4A4C-927B-11EC6012990D}" destId="{622C5204-858D-477C-B948-35B7F64CA3BC}" srcOrd="0" destOrd="0" parTransId="{1B889AC3-50C9-48D4-8054-D2135CCF0DDA}" sibTransId="{4A50921C-3E8E-4D17-93C4-890B21AB93E9}"/>
    <dgm:cxn modelId="{9066152A-51F6-46EB-9778-C4C239874DF7}" type="presOf" srcId="{EC943EFC-4926-4A4C-927B-11EC6012990D}" destId="{3398509E-9848-4E77-AD89-27092C91B5EA}" srcOrd="0" destOrd="0" presId="urn:microsoft.com/office/officeart/2005/8/layout/process4"/>
    <dgm:cxn modelId="{69CA6439-E05F-4789-A5E2-01E72A9B1C23}" type="presOf" srcId="{E371C2F8-451E-4821-8936-1CE9EA9BCB54}" destId="{D222E456-494B-415E-B52F-966C3EEFBB85}" srcOrd="0" destOrd="0" presId="urn:microsoft.com/office/officeart/2005/8/layout/process4"/>
    <dgm:cxn modelId="{50A92164-5B1D-4D08-BCF3-246FAA9E402E}" type="presOf" srcId="{1FB2982F-E1F6-40AF-BCFA-9A9524C5A252}" destId="{12E2FBA0-B34D-4896-BF55-42F3086916E1}" srcOrd="0" destOrd="0" presId="urn:microsoft.com/office/officeart/2005/8/layout/process4"/>
    <dgm:cxn modelId="{46DD89A3-3CEB-4DA0-81AA-C89B9AB397C5}" srcId="{1FB2982F-E1F6-40AF-BCFA-9A9524C5A252}" destId="{E371C2F8-451E-4821-8936-1CE9EA9BCB54}" srcOrd="0" destOrd="0" parTransId="{8F26E5BF-E79A-45C2-9689-2571EE252E72}" sibTransId="{26F44831-9620-4664-8285-8B3C0FC71A2F}"/>
    <dgm:cxn modelId="{7373DDA8-5757-42B8-96D0-2AACA16AA573}" type="presOf" srcId="{EC943EFC-4926-4A4C-927B-11EC6012990D}" destId="{11BAB986-277A-4E47-9011-22916105465D}" srcOrd="1" destOrd="0" presId="urn:microsoft.com/office/officeart/2005/8/layout/process4"/>
    <dgm:cxn modelId="{849D44B9-AE77-4EBE-9E12-8FFEAFF54C7B}" type="presOf" srcId="{622C5204-858D-477C-B948-35B7F64CA3BC}" destId="{63E50DA1-C2CF-4135-9AE3-B17A8C935FB2}" srcOrd="0" destOrd="0" presId="urn:microsoft.com/office/officeart/2005/8/layout/process4"/>
    <dgm:cxn modelId="{7E977DCE-8146-466E-AC80-8C2EC83CB051}" srcId="{1FB2982F-E1F6-40AF-BCFA-9A9524C5A252}" destId="{EC943EFC-4926-4A4C-927B-11EC6012990D}" srcOrd="1" destOrd="0" parTransId="{0236EBA9-32C3-44C2-9F19-2D205494D0ED}" sibTransId="{585E462D-DB80-41C1-8017-CFC84091E483}"/>
    <dgm:cxn modelId="{54C84E6F-D970-4105-B474-E6DCAE955777}" type="presParOf" srcId="{12E2FBA0-B34D-4896-BF55-42F3086916E1}" destId="{7A4F96F9-51D4-4EC2-81DA-DDD54CCE0694}" srcOrd="0" destOrd="0" presId="urn:microsoft.com/office/officeart/2005/8/layout/process4"/>
    <dgm:cxn modelId="{C8EC026F-1D87-47E5-AE1A-FDB25200B54C}" type="presParOf" srcId="{7A4F96F9-51D4-4EC2-81DA-DDD54CCE0694}" destId="{3398509E-9848-4E77-AD89-27092C91B5EA}" srcOrd="0" destOrd="0" presId="urn:microsoft.com/office/officeart/2005/8/layout/process4"/>
    <dgm:cxn modelId="{7FB4EEE3-E955-4327-A897-70305B2A3FE6}" type="presParOf" srcId="{7A4F96F9-51D4-4EC2-81DA-DDD54CCE0694}" destId="{11BAB986-277A-4E47-9011-22916105465D}" srcOrd="1" destOrd="0" presId="urn:microsoft.com/office/officeart/2005/8/layout/process4"/>
    <dgm:cxn modelId="{8710A93E-D57A-40B9-9824-E734C5781DC0}" type="presParOf" srcId="{7A4F96F9-51D4-4EC2-81DA-DDD54CCE0694}" destId="{00BD5115-1A6A-4C1C-8E02-2988DA2B05D6}" srcOrd="2" destOrd="0" presId="urn:microsoft.com/office/officeart/2005/8/layout/process4"/>
    <dgm:cxn modelId="{F612BBA1-1FAD-4917-B69A-4E16FCEB21D0}" type="presParOf" srcId="{00BD5115-1A6A-4C1C-8E02-2988DA2B05D6}" destId="{63E50DA1-C2CF-4135-9AE3-B17A8C935FB2}" srcOrd="0" destOrd="0" presId="urn:microsoft.com/office/officeart/2005/8/layout/process4"/>
    <dgm:cxn modelId="{40A7367C-7696-498E-8458-92A2B5069CBE}" type="presParOf" srcId="{12E2FBA0-B34D-4896-BF55-42F3086916E1}" destId="{51638439-149A-46A2-BF39-EFA46B3E1E28}" srcOrd="1" destOrd="0" presId="urn:microsoft.com/office/officeart/2005/8/layout/process4"/>
    <dgm:cxn modelId="{5391C348-2CA8-404D-ACF9-049A9D3F0C14}" type="presParOf" srcId="{12E2FBA0-B34D-4896-BF55-42F3086916E1}" destId="{7FE76D30-E645-4CB8-85AA-0DBB934C8BB1}" srcOrd="2" destOrd="0" presId="urn:microsoft.com/office/officeart/2005/8/layout/process4"/>
    <dgm:cxn modelId="{FC2DA3A5-B562-444B-8CBA-DADF303DD632}" type="presParOf" srcId="{7FE76D30-E645-4CB8-85AA-0DBB934C8BB1}" destId="{D222E456-494B-415E-B52F-966C3EEFBB8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D4726AC-EBC4-4CC9-856C-3A748E3EF60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150"/>
        </a:p>
      </dgm:t>
    </dgm:pt>
    <dgm:pt modelId="{4F5894B5-6B5E-4071-A63C-E285B9B9F04F}">
      <dgm:prSet/>
      <dgm:spPr>
        <a:solidFill>
          <a:schemeClr val="tx2"/>
        </a:solidFill>
      </dgm:spPr>
      <dgm:t>
        <a:bodyPr/>
        <a:lstStyle/>
        <a:p>
          <a:pPr algn="ctr"/>
          <a:r>
            <a:rPr lang="en-150" dirty="0"/>
            <a:t>Target Group 8 – Foster Care &amp; Social Welfare Institutions</a:t>
          </a:r>
        </a:p>
      </dgm:t>
    </dgm:pt>
    <dgm:pt modelId="{9BF679F5-F820-446E-A73A-EA51132A7BA8}" type="parTrans" cxnId="{374D4F45-30C6-4256-B3BF-1A99C8F1A1CC}">
      <dgm:prSet/>
      <dgm:spPr/>
      <dgm:t>
        <a:bodyPr/>
        <a:lstStyle/>
        <a:p>
          <a:endParaRPr lang="en-150"/>
        </a:p>
      </dgm:t>
    </dgm:pt>
    <dgm:pt modelId="{F67D1005-DBC1-4E17-BF09-E4B76E830CA8}" type="sibTrans" cxnId="{374D4F45-30C6-4256-B3BF-1A99C8F1A1CC}">
      <dgm:prSet/>
      <dgm:spPr/>
      <dgm:t>
        <a:bodyPr/>
        <a:lstStyle/>
        <a:p>
          <a:endParaRPr lang="en-150"/>
        </a:p>
      </dgm:t>
    </dgm:pt>
    <dgm:pt modelId="{FEA06BD5-0054-4D0E-8583-63C5AF118237}" type="pres">
      <dgm:prSet presAssocID="{4D4726AC-EBC4-4CC9-856C-3A748E3EF602}" presName="linear" presStyleCnt="0">
        <dgm:presLayoutVars>
          <dgm:animLvl val="lvl"/>
          <dgm:resizeHandles val="exact"/>
        </dgm:presLayoutVars>
      </dgm:prSet>
      <dgm:spPr/>
    </dgm:pt>
    <dgm:pt modelId="{67059512-3105-4E58-B83A-C5E584D826FA}" type="pres">
      <dgm:prSet presAssocID="{4F5894B5-6B5E-4071-A63C-E285B9B9F04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5A8A314-24B3-4B6C-BD81-7BDF5B194BB3}" type="presOf" srcId="{4F5894B5-6B5E-4071-A63C-E285B9B9F04F}" destId="{67059512-3105-4E58-B83A-C5E584D826FA}" srcOrd="0" destOrd="0" presId="urn:microsoft.com/office/officeart/2005/8/layout/vList2"/>
    <dgm:cxn modelId="{65718C36-9ECA-49A6-8405-71BFE0AF2204}" type="presOf" srcId="{4D4726AC-EBC4-4CC9-856C-3A748E3EF602}" destId="{FEA06BD5-0054-4D0E-8583-63C5AF118237}" srcOrd="0" destOrd="0" presId="urn:microsoft.com/office/officeart/2005/8/layout/vList2"/>
    <dgm:cxn modelId="{374D4F45-30C6-4256-B3BF-1A99C8F1A1CC}" srcId="{4D4726AC-EBC4-4CC9-856C-3A748E3EF602}" destId="{4F5894B5-6B5E-4071-A63C-E285B9B9F04F}" srcOrd="0" destOrd="0" parTransId="{9BF679F5-F820-446E-A73A-EA51132A7BA8}" sibTransId="{F67D1005-DBC1-4E17-BF09-E4B76E830CA8}"/>
    <dgm:cxn modelId="{1D1BE3F4-42D3-4CC2-9BB9-006FA1960A16}" type="presParOf" srcId="{FEA06BD5-0054-4D0E-8583-63C5AF118237}" destId="{67059512-3105-4E58-B83A-C5E584D826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732D1737-FA6E-498D-B3AD-5F0B220147FF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C2BB796-B855-4834-8E53-DC204803BD93}">
      <dgm:prSet/>
      <dgm:spPr/>
      <dgm:t>
        <a:bodyPr/>
        <a:lstStyle/>
        <a:p>
          <a:r>
            <a:rPr lang="en-US"/>
            <a:t>Eligible: Students in foster care or social welfare institutions</a:t>
          </a:r>
        </a:p>
      </dgm:t>
    </dgm:pt>
    <dgm:pt modelId="{9DB6C29D-F106-4449-A8B1-9ECD4CB85726}" type="parTrans" cxnId="{E34DC58A-FD2E-4CE7-ABFE-4C3729CB38CA}">
      <dgm:prSet/>
      <dgm:spPr/>
      <dgm:t>
        <a:bodyPr/>
        <a:lstStyle/>
        <a:p>
          <a:endParaRPr lang="en-US"/>
        </a:p>
      </dgm:t>
    </dgm:pt>
    <dgm:pt modelId="{9261FA07-A8FD-4C5A-8E73-4CA008B54D29}" type="sibTrans" cxnId="{E34DC58A-FD2E-4CE7-ABFE-4C3729CB38CA}">
      <dgm:prSet/>
      <dgm:spPr/>
      <dgm:t>
        <a:bodyPr/>
        <a:lstStyle/>
        <a:p>
          <a:endParaRPr lang="en-US"/>
        </a:p>
      </dgm:t>
    </dgm:pt>
    <dgm:pt modelId="{05D30B17-6FC3-4E63-8310-866486B8E3AD}">
      <dgm:prSet/>
      <dgm:spPr/>
      <dgm:t>
        <a:bodyPr/>
        <a:lstStyle/>
        <a:p>
          <a:r>
            <a:rPr lang="en-US"/>
            <a:t>Required Documents:</a:t>
          </a:r>
        </a:p>
      </dgm:t>
    </dgm:pt>
    <dgm:pt modelId="{E995EE3D-AF2C-420B-BDEE-5FD91F850AC5}" type="parTrans" cxnId="{74C8E115-3C23-43CE-93C0-B0102BE1AB6E}">
      <dgm:prSet/>
      <dgm:spPr/>
      <dgm:t>
        <a:bodyPr/>
        <a:lstStyle/>
        <a:p>
          <a:endParaRPr lang="en-US"/>
        </a:p>
      </dgm:t>
    </dgm:pt>
    <dgm:pt modelId="{63F3F4F1-CD40-47E5-81E3-EB4A0454CC2D}" type="sibTrans" cxnId="{74C8E115-3C23-43CE-93C0-B0102BE1AB6E}">
      <dgm:prSet/>
      <dgm:spPr/>
      <dgm:t>
        <a:bodyPr/>
        <a:lstStyle/>
        <a:p>
          <a:endParaRPr lang="en-US"/>
        </a:p>
      </dgm:t>
    </dgm:pt>
    <dgm:pt modelId="{1193D5DE-E559-4178-AB50-D1BD142E3276}">
      <dgm:prSet/>
      <dgm:spPr/>
      <dgm:t>
        <a:bodyPr/>
        <a:lstStyle/>
        <a:p>
          <a:r>
            <a:rPr lang="en-US"/>
            <a:t>Guardianship decision or foster care agreement</a:t>
          </a:r>
        </a:p>
      </dgm:t>
    </dgm:pt>
    <dgm:pt modelId="{0381813D-DD65-46B9-BC87-14DC21AC9C29}" type="parTrans" cxnId="{68789FF5-F020-477F-B0AB-5EDD2E0841C1}">
      <dgm:prSet/>
      <dgm:spPr/>
      <dgm:t>
        <a:bodyPr/>
        <a:lstStyle/>
        <a:p>
          <a:endParaRPr lang="en-US"/>
        </a:p>
      </dgm:t>
    </dgm:pt>
    <dgm:pt modelId="{9CB1ABFC-A1BF-47BC-AB3B-14F30A4F3321}" type="sibTrans" cxnId="{68789FF5-F020-477F-B0AB-5EDD2E0841C1}">
      <dgm:prSet/>
      <dgm:spPr/>
      <dgm:t>
        <a:bodyPr/>
        <a:lstStyle/>
        <a:p>
          <a:endParaRPr lang="en-US"/>
        </a:p>
      </dgm:t>
    </dgm:pt>
    <dgm:pt modelId="{BB9F4A2B-55B0-482F-8C5C-68EB9169E0D4}" type="pres">
      <dgm:prSet presAssocID="{732D1737-FA6E-498D-B3AD-5F0B220147FF}" presName="Name0" presStyleCnt="0">
        <dgm:presLayoutVars>
          <dgm:dir/>
          <dgm:animLvl val="lvl"/>
          <dgm:resizeHandles val="exact"/>
        </dgm:presLayoutVars>
      </dgm:prSet>
      <dgm:spPr/>
    </dgm:pt>
    <dgm:pt modelId="{D0D5C94B-5245-43F6-9588-AFE29EB1BC99}" type="pres">
      <dgm:prSet presAssocID="{05D30B17-6FC3-4E63-8310-866486B8E3AD}" presName="boxAndChildren" presStyleCnt="0"/>
      <dgm:spPr/>
    </dgm:pt>
    <dgm:pt modelId="{3BEB24D1-EF56-4097-9B29-27CAFCB81F62}" type="pres">
      <dgm:prSet presAssocID="{05D30B17-6FC3-4E63-8310-866486B8E3AD}" presName="parentTextBox" presStyleLbl="node1" presStyleIdx="0" presStyleCnt="2"/>
      <dgm:spPr/>
    </dgm:pt>
    <dgm:pt modelId="{6EA1BCC6-B320-4362-813F-2D71413D6EE4}" type="pres">
      <dgm:prSet presAssocID="{05D30B17-6FC3-4E63-8310-866486B8E3AD}" presName="entireBox" presStyleLbl="node1" presStyleIdx="0" presStyleCnt="2"/>
      <dgm:spPr/>
    </dgm:pt>
    <dgm:pt modelId="{757F62C6-ED37-49FD-9E28-E93F2F8C4C5B}" type="pres">
      <dgm:prSet presAssocID="{05D30B17-6FC3-4E63-8310-866486B8E3AD}" presName="descendantBox" presStyleCnt="0"/>
      <dgm:spPr/>
    </dgm:pt>
    <dgm:pt modelId="{A797CB92-5526-49F8-A758-EAD55C4F5996}" type="pres">
      <dgm:prSet presAssocID="{1193D5DE-E559-4178-AB50-D1BD142E3276}" presName="childTextBox" presStyleLbl="fgAccFollowNode1" presStyleIdx="0" presStyleCnt="1">
        <dgm:presLayoutVars>
          <dgm:bulletEnabled val="1"/>
        </dgm:presLayoutVars>
      </dgm:prSet>
      <dgm:spPr/>
    </dgm:pt>
    <dgm:pt modelId="{FFEB9B0F-7A89-4748-9391-E99C60A68AEE}" type="pres">
      <dgm:prSet presAssocID="{9261FA07-A8FD-4C5A-8E73-4CA008B54D29}" presName="sp" presStyleCnt="0"/>
      <dgm:spPr/>
    </dgm:pt>
    <dgm:pt modelId="{CDBBE44B-49B4-4EA2-8080-5B6B36A57237}" type="pres">
      <dgm:prSet presAssocID="{2C2BB796-B855-4834-8E53-DC204803BD93}" presName="arrowAndChildren" presStyleCnt="0"/>
      <dgm:spPr/>
    </dgm:pt>
    <dgm:pt modelId="{B2658767-8409-4324-9C54-0AB3D0165A59}" type="pres">
      <dgm:prSet presAssocID="{2C2BB796-B855-4834-8E53-DC204803BD93}" presName="parentTextArrow" presStyleLbl="node1" presStyleIdx="1" presStyleCnt="2"/>
      <dgm:spPr/>
    </dgm:pt>
  </dgm:ptLst>
  <dgm:cxnLst>
    <dgm:cxn modelId="{74C8E115-3C23-43CE-93C0-B0102BE1AB6E}" srcId="{732D1737-FA6E-498D-B3AD-5F0B220147FF}" destId="{05D30B17-6FC3-4E63-8310-866486B8E3AD}" srcOrd="1" destOrd="0" parTransId="{E995EE3D-AF2C-420B-BDEE-5FD91F850AC5}" sibTransId="{63F3F4F1-CD40-47E5-81E3-EB4A0454CC2D}"/>
    <dgm:cxn modelId="{710FAC7A-4EAD-45A3-A74B-5E4F08A209EF}" type="presOf" srcId="{05D30B17-6FC3-4E63-8310-866486B8E3AD}" destId="{6EA1BCC6-B320-4362-813F-2D71413D6EE4}" srcOrd="1" destOrd="0" presId="urn:microsoft.com/office/officeart/2005/8/layout/process4"/>
    <dgm:cxn modelId="{055C6D7C-4380-40E7-AC4C-4EBB16FFE56E}" type="presOf" srcId="{1193D5DE-E559-4178-AB50-D1BD142E3276}" destId="{A797CB92-5526-49F8-A758-EAD55C4F5996}" srcOrd="0" destOrd="0" presId="urn:microsoft.com/office/officeart/2005/8/layout/process4"/>
    <dgm:cxn modelId="{E34DC58A-FD2E-4CE7-ABFE-4C3729CB38CA}" srcId="{732D1737-FA6E-498D-B3AD-5F0B220147FF}" destId="{2C2BB796-B855-4834-8E53-DC204803BD93}" srcOrd="0" destOrd="0" parTransId="{9DB6C29D-F106-4449-A8B1-9ECD4CB85726}" sibTransId="{9261FA07-A8FD-4C5A-8E73-4CA008B54D29}"/>
    <dgm:cxn modelId="{8345F8E6-1B56-43BF-9A1D-EC46B80EFB21}" type="presOf" srcId="{05D30B17-6FC3-4E63-8310-866486B8E3AD}" destId="{3BEB24D1-EF56-4097-9B29-27CAFCB81F62}" srcOrd="0" destOrd="0" presId="urn:microsoft.com/office/officeart/2005/8/layout/process4"/>
    <dgm:cxn modelId="{1809A0EC-4F4C-44D1-BE87-690A69AFD2EB}" type="presOf" srcId="{732D1737-FA6E-498D-B3AD-5F0B220147FF}" destId="{BB9F4A2B-55B0-482F-8C5C-68EB9169E0D4}" srcOrd="0" destOrd="0" presId="urn:microsoft.com/office/officeart/2005/8/layout/process4"/>
    <dgm:cxn modelId="{68789FF5-F020-477F-B0AB-5EDD2E0841C1}" srcId="{05D30B17-6FC3-4E63-8310-866486B8E3AD}" destId="{1193D5DE-E559-4178-AB50-D1BD142E3276}" srcOrd="0" destOrd="0" parTransId="{0381813D-DD65-46B9-BC87-14DC21AC9C29}" sibTransId="{9CB1ABFC-A1BF-47BC-AB3B-14F30A4F3321}"/>
    <dgm:cxn modelId="{ADE7F7FF-2E42-44D9-8181-A3ED9CC9A08D}" type="presOf" srcId="{2C2BB796-B855-4834-8E53-DC204803BD93}" destId="{B2658767-8409-4324-9C54-0AB3D0165A59}" srcOrd="0" destOrd="0" presId="urn:microsoft.com/office/officeart/2005/8/layout/process4"/>
    <dgm:cxn modelId="{9C4AC5E5-36FA-46BC-9F51-C043FC643092}" type="presParOf" srcId="{BB9F4A2B-55B0-482F-8C5C-68EB9169E0D4}" destId="{D0D5C94B-5245-43F6-9588-AFE29EB1BC99}" srcOrd="0" destOrd="0" presId="urn:microsoft.com/office/officeart/2005/8/layout/process4"/>
    <dgm:cxn modelId="{503CB032-0409-47DE-A477-C5990EE47A89}" type="presParOf" srcId="{D0D5C94B-5245-43F6-9588-AFE29EB1BC99}" destId="{3BEB24D1-EF56-4097-9B29-27CAFCB81F62}" srcOrd="0" destOrd="0" presId="urn:microsoft.com/office/officeart/2005/8/layout/process4"/>
    <dgm:cxn modelId="{1B37184C-02C2-47D7-83CB-D44089B81131}" type="presParOf" srcId="{D0D5C94B-5245-43F6-9588-AFE29EB1BC99}" destId="{6EA1BCC6-B320-4362-813F-2D71413D6EE4}" srcOrd="1" destOrd="0" presId="urn:microsoft.com/office/officeart/2005/8/layout/process4"/>
    <dgm:cxn modelId="{3859B18F-B2F1-49AD-AD71-0705FCF9F985}" type="presParOf" srcId="{D0D5C94B-5245-43F6-9588-AFE29EB1BC99}" destId="{757F62C6-ED37-49FD-9E28-E93F2F8C4C5B}" srcOrd="2" destOrd="0" presId="urn:microsoft.com/office/officeart/2005/8/layout/process4"/>
    <dgm:cxn modelId="{CF7BB833-480D-4443-90D8-3C9857FFC220}" type="presParOf" srcId="{757F62C6-ED37-49FD-9E28-E93F2F8C4C5B}" destId="{A797CB92-5526-49F8-A758-EAD55C4F5996}" srcOrd="0" destOrd="0" presId="urn:microsoft.com/office/officeart/2005/8/layout/process4"/>
    <dgm:cxn modelId="{5E8C99E6-D42F-4DBE-9357-06129CD25FD8}" type="presParOf" srcId="{BB9F4A2B-55B0-482F-8C5C-68EB9169E0D4}" destId="{FFEB9B0F-7A89-4748-9391-E99C60A68AEE}" srcOrd="1" destOrd="0" presId="urn:microsoft.com/office/officeart/2005/8/layout/process4"/>
    <dgm:cxn modelId="{0E58B932-AAED-46C6-8E56-DB6F35F647EF}" type="presParOf" srcId="{BB9F4A2B-55B0-482F-8C5C-68EB9169E0D4}" destId="{CDBBE44B-49B4-4EA2-8080-5B6B36A57237}" srcOrd="2" destOrd="0" presId="urn:microsoft.com/office/officeart/2005/8/layout/process4"/>
    <dgm:cxn modelId="{6DB59B72-57D7-4612-9448-316985697540}" type="presParOf" srcId="{CDBBE44B-49B4-4EA2-8080-5B6B36A57237}" destId="{B2658767-8409-4324-9C54-0AB3D0165A5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C7DEC98E-57A4-456A-A975-1849732F359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150"/>
        </a:p>
      </dgm:t>
    </dgm:pt>
    <dgm:pt modelId="{5620EC5A-EAC2-49E8-92B1-0C6140A52D54}">
      <dgm:prSet/>
      <dgm:spPr>
        <a:solidFill>
          <a:schemeClr val="tx2"/>
        </a:solidFill>
      </dgm:spPr>
      <dgm:t>
        <a:bodyPr/>
        <a:lstStyle/>
        <a:p>
          <a:r>
            <a:rPr lang="en-150"/>
            <a:t>Target Group 9 – Large Families (Living Together)</a:t>
          </a:r>
        </a:p>
      </dgm:t>
    </dgm:pt>
    <dgm:pt modelId="{458D9EFC-8C9D-48BD-AC97-366805FEAC0C}" type="parTrans" cxnId="{378A6E2E-CB88-4E52-97D7-3FB389D5391C}">
      <dgm:prSet/>
      <dgm:spPr/>
      <dgm:t>
        <a:bodyPr/>
        <a:lstStyle/>
        <a:p>
          <a:endParaRPr lang="en-150"/>
        </a:p>
      </dgm:t>
    </dgm:pt>
    <dgm:pt modelId="{3A8E163A-BD02-4622-B479-FE157DB76A32}" type="sibTrans" cxnId="{378A6E2E-CB88-4E52-97D7-3FB389D5391C}">
      <dgm:prSet/>
      <dgm:spPr/>
      <dgm:t>
        <a:bodyPr/>
        <a:lstStyle/>
        <a:p>
          <a:endParaRPr lang="en-150"/>
        </a:p>
      </dgm:t>
    </dgm:pt>
    <dgm:pt modelId="{524845D1-51BD-4249-ADDA-42B6D7774E6B}" type="pres">
      <dgm:prSet presAssocID="{C7DEC98E-57A4-456A-A975-1849732F3594}" presName="linear" presStyleCnt="0">
        <dgm:presLayoutVars>
          <dgm:animLvl val="lvl"/>
          <dgm:resizeHandles val="exact"/>
        </dgm:presLayoutVars>
      </dgm:prSet>
      <dgm:spPr/>
    </dgm:pt>
    <dgm:pt modelId="{89E59403-ACD4-47C5-9304-6056999C0A04}" type="pres">
      <dgm:prSet presAssocID="{5620EC5A-EAC2-49E8-92B1-0C6140A52D5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78A6E2E-CB88-4E52-97D7-3FB389D5391C}" srcId="{C7DEC98E-57A4-456A-A975-1849732F3594}" destId="{5620EC5A-EAC2-49E8-92B1-0C6140A52D54}" srcOrd="0" destOrd="0" parTransId="{458D9EFC-8C9D-48BD-AC97-366805FEAC0C}" sibTransId="{3A8E163A-BD02-4622-B479-FE157DB76A32}"/>
    <dgm:cxn modelId="{AFCFB033-3AF1-43DD-BD5D-EF5B79C12D6C}" type="presOf" srcId="{C7DEC98E-57A4-456A-A975-1849732F3594}" destId="{524845D1-51BD-4249-ADDA-42B6D7774E6B}" srcOrd="0" destOrd="0" presId="urn:microsoft.com/office/officeart/2005/8/layout/vList2"/>
    <dgm:cxn modelId="{753D338A-492E-41E9-A27C-CA219FFBB9D6}" type="presOf" srcId="{5620EC5A-EAC2-49E8-92B1-0C6140A52D54}" destId="{89E59403-ACD4-47C5-9304-6056999C0A04}" srcOrd="0" destOrd="0" presId="urn:microsoft.com/office/officeart/2005/8/layout/vList2"/>
    <dgm:cxn modelId="{4AA2CF4D-9B04-41EE-A191-080EB4126BE7}" type="presParOf" srcId="{524845D1-51BD-4249-ADDA-42B6D7774E6B}" destId="{89E59403-ACD4-47C5-9304-6056999C0A0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FAD0D9-7A31-4F41-9575-554C6B42618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150"/>
        </a:p>
      </dgm:t>
    </dgm:pt>
    <dgm:pt modelId="{D502FF48-A0ED-4B72-87E8-DEB5BCE1F7A0}">
      <dgm:prSet/>
      <dgm:spPr>
        <a:solidFill>
          <a:schemeClr val="tx2"/>
        </a:solidFill>
      </dgm:spPr>
      <dgm:t>
        <a:bodyPr/>
        <a:lstStyle/>
        <a:p>
          <a:r>
            <a:rPr lang="en-150" dirty="0"/>
            <a:t>Erasmus+ recognizes these inclusion categories:</a:t>
          </a:r>
        </a:p>
      </dgm:t>
    </dgm:pt>
    <dgm:pt modelId="{0CCD5C22-640E-4DC4-8370-75001931B162}" type="parTrans" cxnId="{A7917AD0-0A5C-462C-BD7D-26A9FA7B7FFA}">
      <dgm:prSet/>
      <dgm:spPr/>
      <dgm:t>
        <a:bodyPr/>
        <a:lstStyle/>
        <a:p>
          <a:endParaRPr lang="en-150"/>
        </a:p>
      </dgm:t>
    </dgm:pt>
    <dgm:pt modelId="{C14294D9-0F13-42E4-B37F-828D28D2C695}" type="sibTrans" cxnId="{A7917AD0-0A5C-462C-BD7D-26A9FA7B7FFA}">
      <dgm:prSet/>
      <dgm:spPr/>
      <dgm:t>
        <a:bodyPr/>
        <a:lstStyle/>
        <a:p>
          <a:endParaRPr lang="en-150"/>
        </a:p>
      </dgm:t>
    </dgm:pt>
    <dgm:pt modelId="{21E0B7AE-F9DB-43CA-AE80-3BD106E50535}">
      <dgm:prSet/>
      <dgm:spPr/>
      <dgm:t>
        <a:bodyPr/>
        <a:lstStyle/>
        <a:p>
          <a:r>
            <a:rPr lang="en-150"/>
            <a:t>Health-related conditions</a:t>
          </a:r>
        </a:p>
      </dgm:t>
    </dgm:pt>
    <dgm:pt modelId="{5B345229-54DE-466A-9E9E-D983D63A4EAD}" type="parTrans" cxnId="{F8DE3AA8-4911-4123-BFA0-E000256D55B9}">
      <dgm:prSet/>
      <dgm:spPr/>
      <dgm:t>
        <a:bodyPr/>
        <a:lstStyle/>
        <a:p>
          <a:endParaRPr lang="en-150"/>
        </a:p>
      </dgm:t>
    </dgm:pt>
    <dgm:pt modelId="{27E58538-059F-460B-B7E3-4936BE4ACABB}" type="sibTrans" cxnId="{F8DE3AA8-4911-4123-BFA0-E000256D55B9}">
      <dgm:prSet/>
      <dgm:spPr/>
      <dgm:t>
        <a:bodyPr/>
        <a:lstStyle/>
        <a:p>
          <a:endParaRPr lang="en-150"/>
        </a:p>
      </dgm:t>
    </dgm:pt>
    <dgm:pt modelId="{76FCCFBC-0044-4442-90F1-F53F1B1A07FF}">
      <dgm:prSet/>
      <dgm:spPr/>
      <dgm:t>
        <a:bodyPr/>
        <a:lstStyle/>
        <a:p>
          <a:r>
            <a:rPr lang="en-150"/>
            <a:t>Financial hardship</a:t>
          </a:r>
        </a:p>
      </dgm:t>
    </dgm:pt>
    <dgm:pt modelId="{400EB965-833B-465F-A87F-655D7DABC2EE}" type="parTrans" cxnId="{C507F7E7-35B5-48EB-8103-E5956E95253B}">
      <dgm:prSet/>
      <dgm:spPr/>
      <dgm:t>
        <a:bodyPr/>
        <a:lstStyle/>
        <a:p>
          <a:endParaRPr lang="en-150"/>
        </a:p>
      </dgm:t>
    </dgm:pt>
    <dgm:pt modelId="{D88FFD33-168F-485E-825C-9D188D8DCDB7}" type="sibTrans" cxnId="{C507F7E7-35B5-48EB-8103-E5956E95253B}">
      <dgm:prSet/>
      <dgm:spPr/>
      <dgm:t>
        <a:bodyPr/>
        <a:lstStyle/>
        <a:p>
          <a:endParaRPr lang="en-150"/>
        </a:p>
      </dgm:t>
    </dgm:pt>
    <dgm:pt modelId="{3B4975F4-8451-4D24-A031-F63DCDA58FB0}">
      <dgm:prSet/>
      <dgm:spPr/>
      <dgm:t>
        <a:bodyPr/>
        <a:lstStyle/>
        <a:p>
          <a:r>
            <a:rPr lang="en-150"/>
            <a:t>Geographical obstacles</a:t>
          </a:r>
        </a:p>
      </dgm:t>
    </dgm:pt>
    <dgm:pt modelId="{DFD1DE54-CAE1-4858-B387-72CCBBB0D0BD}" type="parTrans" cxnId="{65D26B73-F6F7-433F-8EE4-D302E2ECB0E4}">
      <dgm:prSet/>
      <dgm:spPr/>
      <dgm:t>
        <a:bodyPr/>
        <a:lstStyle/>
        <a:p>
          <a:endParaRPr lang="en-150"/>
        </a:p>
      </dgm:t>
    </dgm:pt>
    <dgm:pt modelId="{8AB5F91B-BA0D-4627-B836-07B92B866AB7}" type="sibTrans" cxnId="{65D26B73-F6F7-433F-8EE4-D302E2ECB0E4}">
      <dgm:prSet/>
      <dgm:spPr/>
      <dgm:t>
        <a:bodyPr/>
        <a:lstStyle/>
        <a:p>
          <a:endParaRPr lang="en-150"/>
        </a:p>
      </dgm:t>
    </dgm:pt>
    <dgm:pt modelId="{47273488-56B2-4D3C-9003-2194C4C86F2C}">
      <dgm:prSet/>
      <dgm:spPr/>
      <dgm:t>
        <a:bodyPr/>
        <a:lstStyle/>
        <a:p>
          <a:r>
            <a:rPr lang="en-150"/>
            <a:t>Family circumstances</a:t>
          </a:r>
        </a:p>
      </dgm:t>
    </dgm:pt>
    <dgm:pt modelId="{2DC22BE5-D681-44D0-B3A4-BEC151D66C2C}" type="parTrans" cxnId="{38E43621-88E8-452B-AD79-082A232DD1FF}">
      <dgm:prSet/>
      <dgm:spPr/>
      <dgm:t>
        <a:bodyPr/>
        <a:lstStyle/>
        <a:p>
          <a:endParaRPr lang="en-150"/>
        </a:p>
      </dgm:t>
    </dgm:pt>
    <dgm:pt modelId="{6D5074D4-01CA-46A8-8207-6A9A1F6B11FE}" type="sibTrans" cxnId="{38E43621-88E8-452B-AD79-082A232DD1FF}">
      <dgm:prSet/>
      <dgm:spPr/>
      <dgm:t>
        <a:bodyPr/>
        <a:lstStyle/>
        <a:p>
          <a:endParaRPr lang="en-150"/>
        </a:p>
      </dgm:t>
    </dgm:pt>
    <dgm:pt modelId="{961384E3-4F22-4665-AA79-D6ECE8EB0DB9}">
      <dgm:prSet/>
      <dgm:spPr/>
      <dgm:t>
        <a:bodyPr/>
        <a:lstStyle/>
        <a:p>
          <a:r>
            <a:rPr lang="en-150"/>
            <a:t>Special status groups</a:t>
          </a:r>
        </a:p>
      </dgm:t>
    </dgm:pt>
    <dgm:pt modelId="{7D7E833E-5AC8-429D-BC66-DFA93D262BCE}" type="parTrans" cxnId="{867EDCA0-8500-4A0A-AF7A-1C6A94DB0A81}">
      <dgm:prSet/>
      <dgm:spPr/>
      <dgm:t>
        <a:bodyPr/>
        <a:lstStyle/>
        <a:p>
          <a:endParaRPr lang="en-150"/>
        </a:p>
      </dgm:t>
    </dgm:pt>
    <dgm:pt modelId="{2292D1E7-7D2E-47D2-992A-842BCB14E609}" type="sibTrans" cxnId="{867EDCA0-8500-4A0A-AF7A-1C6A94DB0A81}">
      <dgm:prSet/>
      <dgm:spPr/>
      <dgm:t>
        <a:bodyPr/>
        <a:lstStyle/>
        <a:p>
          <a:endParaRPr lang="en-150"/>
        </a:p>
      </dgm:t>
    </dgm:pt>
    <dgm:pt modelId="{30A517EE-2C78-4047-9FE6-FD25884C27C3}" type="pres">
      <dgm:prSet presAssocID="{36FAD0D9-7A31-4F41-9575-554C6B42618F}" presName="linear" presStyleCnt="0">
        <dgm:presLayoutVars>
          <dgm:animLvl val="lvl"/>
          <dgm:resizeHandles val="exact"/>
        </dgm:presLayoutVars>
      </dgm:prSet>
      <dgm:spPr/>
    </dgm:pt>
    <dgm:pt modelId="{540479FC-F4AE-4792-B698-10AF52592CB5}" type="pres">
      <dgm:prSet presAssocID="{D502FF48-A0ED-4B72-87E8-DEB5BCE1F7A0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7E733734-81C6-41AB-9EC1-3B20AB473338}" type="pres">
      <dgm:prSet presAssocID="{D502FF48-A0ED-4B72-87E8-DEB5BCE1F7A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505C6601-B24C-42FB-AACE-8D14B0314448}" type="presOf" srcId="{36FAD0D9-7A31-4F41-9575-554C6B42618F}" destId="{30A517EE-2C78-4047-9FE6-FD25884C27C3}" srcOrd="0" destOrd="0" presId="urn:microsoft.com/office/officeart/2005/8/layout/vList2"/>
    <dgm:cxn modelId="{38E43621-88E8-452B-AD79-082A232DD1FF}" srcId="{D502FF48-A0ED-4B72-87E8-DEB5BCE1F7A0}" destId="{47273488-56B2-4D3C-9003-2194C4C86F2C}" srcOrd="3" destOrd="0" parTransId="{2DC22BE5-D681-44D0-B3A4-BEC151D66C2C}" sibTransId="{6D5074D4-01CA-46A8-8207-6A9A1F6B11FE}"/>
    <dgm:cxn modelId="{54344051-E56A-457A-9593-5886988CF211}" type="presOf" srcId="{76FCCFBC-0044-4442-90F1-F53F1B1A07FF}" destId="{7E733734-81C6-41AB-9EC1-3B20AB473338}" srcOrd="0" destOrd="1" presId="urn:microsoft.com/office/officeart/2005/8/layout/vList2"/>
    <dgm:cxn modelId="{65D26B73-F6F7-433F-8EE4-D302E2ECB0E4}" srcId="{D502FF48-A0ED-4B72-87E8-DEB5BCE1F7A0}" destId="{3B4975F4-8451-4D24-A031-F63DCDA58FB0}" srcOrd="2" destOrd="0" parTransId="{DFD1DE54-CAE1-4858-B387-72CCBBB0D0BD}" sibTransId="{8AB5F91B-BA0D-4627-B836-07B92B866AB7}"/>
    <dgm:cxn modelId="{F114C456-4EE9-4EE8-904B-A65CD9E33442}" type="presOf" srcId="{3B4975F4-8451-4D24-A031-F63DCDA58FB0}" destId="{7E733734-81C6-41AB-9EC1-3B20AB473338}" srcOrd="0" destOrd="2" presId="urn:microsoft.com/office/officeart/2005/8/layout/vList2"/>
    <dgm:cxn modelId="{6082C97A-1DB4-4A2F-AEFA-5C3EB70416CC}" type="presOf" srcId="{47273488-56B2-4D3C-9003-2194C4C86F2C}" destId="{7E733734-81C6-41AB-9EC1-3B20AB473338}" srcOrd="0" destOrd="3" presId="urn:microsoft.com/office/officeart/2005/8/layout/vList2"/>
    <dgm:cxn modelId="{867EDCA0-8500-4A0A-AF7A-1C6A94DB0A81}" srcId="{D502FF48-A0ED-4B72-87E8-DEB5BCE1F7A0}" destId="{961384E3-4F22-4665-AA79-D6ECE8EB0DB9}" srcOrd="4" destOrd="0" parTransId="{7D7E833E-5AC8-429D-BC66-DFA93D262BCE}" sibTransId="{2292D1E7-7D2E-47D2-992A-842BCB14E609}"/>
    <dgm:cxn modelId="{BED8F7A4-E10A-4A6D-94B8-FD6D5DE00A1D}" type="presOf" srcId="{961384E3-4F22-4665-AA79-D6ECE8EB0DB9}" destId="{7E733734-81C6-41AB-9EC1-3B20AB473338}" srcOrd="0" destOrd="4" presId="urn:microsoft.com/office/officeart/2005/8/layout/vList2"/>
    <dgm:cxn modelId="{F8DE3AA8-4911-4123-BFA0-E000256D55B9}" srcId="{D502FF48-A0ED-4B72-87E8-DEB5BCE1F7A0}" destId="{21E0B7AE-F9DB-43CA-AE80-3BD106E50535}" srcOrd="0" destOrd="0" parTransId="{5B345229-54DE-466A-9E9E-D983D63A4EAD}" sibTransId="{27E58538-059F-460B-B7E3-4936BE4ACABB}"/>
    <dgm:cxn modelId="{397453A8-73BB-4122-97A0-2CCC970D5539}" type="presOf" srcId="{21E0B7AE-F9DB-43CA-AE80-3BD106E50535}" destId="{7E733734-81C6-41AB-9EC1-3B20AB473338}" srcOrd="0" destOrd="0" presId="urn:microsoft.com/office/officeart/2005/8/layout/vList2"/>
    <dgm:cxn modelId="{A7917AD0-0A5C-462C-BD7D-26A9FA7B7FFA}" srcId="{36FAD0D9-7A31-4F41-9575-554C6B42618F}" destId="{D502FF48-A0ED-4B72-87E8-DEB5BCE1F7A0}" srcOrd="0" destOrd="0" parTransId="{0CCD5C22-640E-4DC4-8370-75001931B162}" sibTransId="{C14294D9-0F13-42E4-B37F-828D28D2C695}"/>
    <dgm:cxn modelId="{C507F7E7-35B5-48EB-8103-E5956E95253B}" srcId="{D502FF48-A0ED-4B72-87E8-DEB5BCE1F7A0}" destId="{76FCCFBC-0044-4442-90F1-F53F1B1A07FF}" srcOrd="1" destOrd="0" parTransId="{400EB965-833B-465F-A87F-655D7DABC2EE}" sibTransId="{D88FFD33-168F-485E-825C-9D188D8DCDB7}"/>
    <dgm:cxn modelId="{84833DE9-F21F-49BF-90A1-FC585233A955}" type="presOf" srcId="{D502FF48-A0ED-4B72-87E8-DEB5BCE1F7A0}" destId="{540479FC-F4AE-4792-B698-10AF52592CB5}" srcOrd="0" destOrd="0" presId="urn:microsoft.com/office/officeart/2005/8/layout/vList2"/>
    <dgm:cxn modelId="{34868DFD-ACF9-4D3A-AC84-D314C55236DB}" type="presParOf" srcId="{30A517EE-2C78-4047-9FE6-FD25884C27C3}" destId="{540479FC-F4AE-4792-B698-10AF52592CB5}" srcOrd="0" destOrd="0" presId="urn:microsoft.com/office/officeart/2005/8/layout/vList2"/>
    <dgm:cxn modelId="{1FF7C976-4293-4294-BB9D-B9327AE67FCE}" type="presParOf" srcId="{30A517EE-2C78-4047-9FE6-FD25884C27C3}" destId="{7E733734-81C6-41AB-9EC1-3B20AB473338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AF131FFB-EFA1-4DF8-A22E-C28DC9C908EE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50E932B-84A3-4D93-A6CD-08189DB2B44F}">
      <dgm:prSet/>
      <dgm:spPr/>
      <dgm:t>
        <a:bodyPr/>
        <a:lstStyle/>
        <a:p>
          <a:r>
            <a:rPr lang="en-US"/>
            <a:t>Eligible: Students living with three or more siblings</a:t>
          </a:r>
        </a:p>
      </dgm:t>
    </dgm:pt>
    <dgm:pt modelId="{2101E29D-2030-4277-833D-17A91BB651CA}" type="parTrans" cxnId="{9C6D65BD-7090-43D6-AB58-2C3C412CB009}">
      <dgm:prSet/>
      <dgm:spPr/>
      <dgm:t>
        <a:bodyPr/>
        <a:lstStyle/>
        <a:p>
          <a:endParaRPr lang="en-US"/>
        </a:p>
      </dgm:t>
    </dgm:pt>
    <dgm:pt modelId="{3E5DB3EB-3873-4D51-9AF3-626FBA12F24D}" type="sibTrans" cxnId="{9C6D65BD-7090-43D6-AB58-2C3C412CB009}">
      <dgm:prSet/>
      <dgm:spPr/>
      <dgm:t>
        <a:bodyPr/>
        <a:lstStyle/>
        <a:p>
          <a:endParaRPr lang="en-US"/>
        </a:p>
      </dgm:t>
    </dgm:pt>
    <dgm:pt modelId="{498A97DF-16D5-4C38-A514-7E903F05F34C}">
      <dgm:prSet/>
      <dgm:spPr/>
      <dgm:t>
        <a:bodyPr/>
        <a:lstStyle/>
        <a:p>
          <a:r>
            <a:rPr lang="en-US"/>
            <a:t>Required Documents:</a:t>
          </a:r>
        </a:p>
      </dgm:t>
    </dgm:pt>
    <dgm:pt modelId="{5041398B-968C-4FB8-A7B5-B94CAFEB8F44}" type="parTrans" cxnId="{2125D70B-FE6B-4CF0-8E94-BEBA20AA43A8}">
      <dgm:prSet/>
      <dgm:spPr/>
      <dgm:t>
        <a:bodyPr/>
        <a:lstStyle/>
        <a:p>
          <a:endParaRPr lang="en-US"/>
        </a:p>
      </dgm:t>
    </dgm:pt>
    <dgm:pt modelId="{A9BAAED8-3DA0-4E7F-9400-823D6C1151F3}" type="sibTrans" cxnId="{2125D70B-FE6B-4CF0-8E94-BEBA20AA43A8}">
      <dgm:prSet/>
      <dgm:spPr/>
      <dgm:t>
        <a:bodyPr/>
        <a:lstStyle/>
        <a:p>
          <a:endParaRPr lang="en-US"/>
        </a:p>
      </dgm:t>
    </dgm:pt>
    <dgm:pt modelId="{A6F393A4-9AF4-419E-99FE-6C80916C655D}">
      <dgm:prSet/>
      <dgm:spPr/>
      <dgm:t>
        <a:bodyPr/>
        <a:lstStyle/>
        <a:p>
          <a:r>
            <a:rPr lang="en-US"/>
            <a:t>Birth certificates of siblings, proof of same address</a:t>
          </a:r>
        </a:p>
      </dgm:t>
    </dgm:pt>
    <dgm:pt modelId="{2D0765F1-2216-4A22-9A62-B923C763BB2B}" type="parTrans" cxnId="{AA31A8CC-C754-482A-8C3E-7D921FD4FAA4}">
      <dgm:prSet/>
      <dgm:spPr/>
      <dgm:t>
        <a:bodyPr/>
        <a:lstStyle/>
        <a:p>
          <a:endParaRPr lang="en-US"/>
        </a:p>
      </dgm:t>
    </dgm:pt>
    <dgm:pt modelId="{2ED964F7-C303-4C45-9976-1308B69FD7C8}" type="sibTrans" cxnId="{AA31A8CC-C754-482A-8C3E-7D921FD4FAA4}">
      <dgm:prSet/>
      <dgm:spPr/>
      <dgm:t>
        <a:bodyPr/>
        <a:lstStyle/>
        <a:p>
          <a:endParaRPr lang="en-US"/>
        </a:p>
      </dgm:t>
    </dgm:pt>
    <dgm:pt modelId="{DF86FBC5-67BB-4DD6-B5EA-80EC8AE63C34}" type="pres">
      <dgm:prSet presAssocID="{AF131FFB-EFA1-4DF8-A22E-C28DC9C908EE}" presName="Name0" presStyleCnt="0">
        <dgm:presLayoutVars>
          <dgm:dir/>
          <dgm:animLvl val="lvl"/>
          <dgm:resizeHandles val="exact"/>
        </dgm:presLayoutVars>
      </dgm:prSet>
      <dgm:spPr/>
    </dgm:pt>
    <dgm:pt modelId="{D3CE919F-B325-48EE-9E4B-BD177D1A8E13}" type="pres">
      <dgm:prSet presAssocID="{498A97DF-16D5-4C38-A514-7E903F05F34C}" presName="boxAndChildren" presStyleCnt="0"/>
      <dgm:spPr/>
    </dgm:pt>
    <dgm:pt modelId="{B7341083-AFB7-4EBD-81B0-D35ED619AE5F}" type="pres">
      <dgm:prSet presAssocID="{498A97DF-16D5-4C38-A514-7E903F05F34C}" presName="parentTextBox" presStyleLbl="node1" presStyleIdx="0" presStyleCnt="2"/>
      <dgm:spPr/>
    </dgm:pt>
    <dgm:pt modelId="{59A160A8-D329-4536-9C84-28EB7D0C425F}" type="pres">
      <dgm:prSet presAssocID="{498A97DF-16D5-4C38-A514-7E903F05F34C}" presName="entireBox" presStyleLbl="node1" presStyleIdx="0" presStyleCnt="2"/>
      <dgm:spPr/>
    </dgm:pt>
    <dgm:pt modelId="{43546FD8-873C-48A1-9E10-77006077F92E}" type="pres">
      <dgm:prSet presAssocID="{498A97DF-16D5-4C38-A514-7E903F05F34C}" presName="descendantBox" presStyleCnt="0"/>
      <dgm:spPr/>
    </dgm:pt>
    <dgm:pt modelId="{EF1C2D0E-A82C-4F1A-97AC-BD11586970C3}" type="pres">
      <dgm:prSet presAssocID="{A6F393A4-9AF4-419E-99FE-6C80916C655D}" presName="childTextBox" presStyleLbl="fgAccFollowNode1" presStyleIdx="0" presStyleCnt="1">
        <dgm:presLayoutVars>
          <dgm:bulletEnabled val="1"/>
        </dgm:presLayoutVars>
      </dgm:prSet>
      <dgm:spPr/>
    </dgm:pt>
    <dgm:pt modelId="{BB4944E1-D368-44B2-BCDB-A7C6B12DAE65}" type="pres">
      <dgm:prSet presAssocID="{3E5DB3EB-3873-4D51-9AF3-626FBA12F24D}" presName="sp" presStyleCnt="0"/>
      <dgm:spPr/>
    </dgm:pt>
    <dgm:pt modelId="{14C8FC23-0237-4195-A0D6-45F641174E16}" type="pres">
      <dgm:prSet presAssocID="{050E932B-84A3-4D93-A6CD-08189DB2B44F}" presName="arrowAndChildren" presStyleCnt="0"/>
      <dgm:spPr/>
    </dgm:pt>
    <dgm:pt modelId="{9077AC1A-832A-486F-BCC4-51E2B674D9EC}" type="pres">
      <dgm:prSet presAssocID="{050E932B-84A3-4D93-A6CD-08189DB2B44F}" presName="parentTextArrow" presStyleLbl="node1" presStyleIdx="1" presStyleCnt="2"/>
      <dgm:spPr/>
    </dgm:pt>
  </dgm:ptLst>
  <dgm:cxnLst>
    <dgm:cxn modelId="{2125D70B-FE6B-4CF0-8E94-BEBA20AA43A8}" srcId="{AF131FFB-EFA1-4DF8-A22E-C28DC9C908EE}" destId="{498A97DF-16D5-4C38-A514-7E903F05F34C}" srcOrd="1" destOrd="0" parTransId="{5041398B-968C-4FB8-A7B5-B94CAFEB8F44}" sibTransId="{A9BAAED8-3DA0-4E7F-9400-823D6C1151F3}"/>
    <dgm:cxn modelId="{C5C5901D-E2D3-4A32-97E3-AB55C0CEF7D1}" type="presOf" srcId="{AF131FFB-EFA1-4DF8-A22E-C28DC9C908EE}" destId="{DF86FBC5-67BB-4DD6-B5EA-80EC8AE63C34}" srcOrd="0" destOrd="0" presId="urn:microsoft.com/office/officeart/2005/8/layout/process4"/>
    <dgm:cxn modelId="{39E72F44-0B2C-429C-8A52-8C64621CFD28}" type="presOf" srcId="{498A97DF-16D5-4C38-A514-7E903F05F34C}" destId="{59A160A8-D329-4536-9C84-28EB7D0C425F}" srcOrd="1" destOrd="0" presId="urn:microsoft.com/office/officeart/2005/8/layout/process4"/>
    <dgm:cxn modelId="{CB6FA592-1139-45BD-B450-05A16E36072A}" type="presOf" srcId="{498A97DF-16D5-4C38-A514-7E903F05F34C}" destId="{B7341083-AFB7-4EBD-81B0-D35ED619AE5F}" srcOrd="0" destOrd="0" presId="urn:microsoft.com/office/officeart/2005/8/layout/process4"/>
    <dgm:cxn modelId="{394F9DA2-CE17-4DE1-9852-27B3B3C3FFE4}" type="presOf" srcId="{A6F393A4-9AF4-419E-99FE-6C80916C655D}" destId="{EF1C2D0E-A82C-4F1A-97AC-BD11586970C3}" srcOrd="0" destOrd="0" presId="urn:microsoft.com/office/officeart/2005/8/layout/process4"/>
    <dgm:cxn modelId="{9C6D65BD-7090-43D6-AB58-2C3C412CB009}" srcId="{AF131FFB-EFA1-4DF8-A22E-C28DC9C908EE}" destId="{050E932B-84A3-4D93-A6CD-08189DB2B44F}" srcOrd="0" destOrd="0" parTransId="{2101E29D-2030-4277-833D-17A91BB651CA}" sibTransId="{3E5DB3EB-3873-4D51-9AF3-626FBA12F24D}"/>
    <dgm:cxn modelId="{AA31A8CC-C754-482A-8C3E-7D921FD4FAA4}" srcId="{498A97DF-16D5-4C38-A514-7E903F05F34C}" destId="{A6F393A4-9AF4-419E-99FE-6C80916C655D}" srcOrd="0" destOrd="0" parTransId="{2D0765F1-2216-4A22-9A62-B923C763BB2B}" sibTransId="{2ED964F7-C303-4C45-9976-1308B69FD7C8}"/>
    <dgm:cxn modelId="{B48C58F5-3EE1-4B5C-A5BF-F2EE90F45336}" type="presOf" srcId="{050E932B-84A3-4D93-A6CD-08189DB2B44F}" destId="{9077AC1A-832A-486F-BCC4-51E2B674D9EC}" srcOrd="0" destOrd="0" presId="urn:microsoft.com/office/officeart/2005/8/layout/process4"/>
    <dgm:cxn modelId="{A57B9FA5-D72B-44BD-9156-ACFC071DAF4D}" type="presParOf" srcId="{DF86FBC5-67BB-4DD6-B5EA-80EC8AE63C34}" destId="{D3CE919F-B325-48EE-9E4B-BD177D1A8E13}" srcOrd="0" destOrd="0" presId="urn:microsoft.com/office/officeart/2005/8/layout/process4"/>
    <dgm:cxn modelId="{2079AEEE-1D23-4CF7-A44D-9588D60F7B45}" type="presParOf" srcId="{D3CE919F-B325-48EE-9E4B-BD177D1A8E13}" destId="{B7341083-AFB7-4EBD-81B0-D35ED619AE5F}" srcOrd="0" destOrd="0" presId="urn:microsoft.com/office/officeart/2005/8/layout/process4"/>
    <dgm:cxn modelId="{3FBDC01F-F9E6-4C1C-84C0-C4C1F6E1AD8C}" type="presParOf" srcId="{D3CE919F-B325-48EE-9E4B-BD177D1A8E13}" destId="{59A160A8-D329-4536-9C84-28EB7D0C425F}" srcOrd="1" destOrd="0" presId="urn:microsoft.com/office/officeart/2005/8/layout/process4"/>
    <dgm:cxn modelId="{E6F11A5F-7C70-45B4-8EC6-9D05C8834DFA}" type="presParOf" srcId="{D3CE919F-B325-48EE-9E4B-BD177D1A8E13}" destId="{43546FD8-873C-48A1-9E10-77006077F92E}" srcOrd="2" destOrd="0" presId="urn:microsoft.com/office/officeart/2005/8/layout/process4"/>
    <dgm:cxn modelId="{232D7835-C21B-4244-B0AC-47F5BDA038B4}" type="presParOf" srcId="{43546FD8-873C-48A1-9E10-77006077F92E}" destId="{EF1C2D0E-A82C-4F1A-97AC-BD11586970C3}" srcOrd="0" destOrd="0" presId="urn:microsoft.com/office/officeart/2005/8/layout/process4"/>
    <dgm:cxn modelId="{54892501-3A40-4C57-A20B-05CCD2FCCF72}" type="presParOf" srcId="{DF86FBC5-67BB-4DD6-B5EA-80EC8AE63C34}" destId="{BB4944E1-D368-44B2-BCDB-A7C6B12DAE65}" srcOrd="1" destOrd="0" presId="urn:microsoft.com/office/officeart/2005/8/layout/process4"/>
    <dgm:cxn modelId="{B20701BF-00A6-42CF-A17B-C4B4E5A02014}" type="presParOf" srcId="{DF86FBC5-67BB-4DD6-B5EA-80EC8AE63C34}" destId="{14C8FC23-0237-4195-A0D6-45F641174E16}" srcOrd="2" destOrd="0" presId="urn:microsoft.com/office/officeart/2005/8/layout/process4"/>
    <dgm:cxn modelId="{43566B1E-F5EC-455C-A664-D7253BBB471C}" type="presParOf" srcId="{14C8FC23-0237-4195-A0D6-45F641174E16}" destId="{9077AC1A-832A-486F-BCC4-51E2B674D9E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244ADF87-8E79-41DD-A998-A1E489163D8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150"/>
        </a:p>
      </dgm:t>
    </dgm:pt>
    <dgm:pt modelId="{117C1784-8B23-4A59-A57F-D405885CB06E}">
      <dgm:prSet/>
      <dgm:spPr>
        <a:solidFill>
          <a:schemeClr val="tx2"/>
        </a:solidFill>
      </dgm:spPr>
      <dgm:t>
        <a:bodyPr/>
        <a:lstStyle/>
        <a:p>
          <a:r>
            <a:rPr lang="en-150"/>
            <a:t>Target Group 10 – Single-Parent Support (Under 26)</a:t>
          </a:r>
        </a:p>
      </dgm:t>
    </dgm:pt>
    <dgm:pt modelId="{90B2F5AD-80C3-4C3D-9491-C70365F606E0}" type="parTrans" cxnId="{FDA34AE9-4F5A-4E7C-81F8-F40038EB53A7}">
      <dgm:prSet/>
      <dgm:spPr/>
      <dgm:t>
        <a:bodyPr/>
        <a:lstStyle/>
        <a:p>
          <a:endParaRPr lang="en-150"/>
        </a:p>
      </dgm:t>
    </dgm:pt>
    <dgm:pt modelId="{C1D76EB7-0C3C-4E70-B45D-9EF0EBAD9AED}" type="sibTrans" cxnId="{FDA34AE9-4F5A-4E7C-81F8-F40038EB53A7}">
      <dgm:prSet/>
      <dgm:spPr/>
      <dgm:t>
        <a:bodyPr/>
        <a:lstStyle/>
        <a:p>
          <a:endParaRPr lang="en-150"/>
        </a:p>
      </dgm:t>
    </dgm:pt>
    <dgm:pt modelId="{C1048F2F-FFBA-4128-9EA9-57B64FA4AD97}" type="pres">
      <dgm:prSet presAssocID="{244ADF87-8E79-41DD-A998-A1E489163D82}" presName="linear" presStyleCnt="0">
        <dgm:presLayoutVars>
          <dgm:animLvl val="lvl"/>
          <dgm:resizeHandles val="exact"/>
        </dgm:presLayoutVars>
      </dgm:prSet>
      <dgm:spPr/>
    </dgm:pt>
    <dgm:pt modelId="{3A0FEC7E-3F71-4904-829F-5F74A2DF9AB3}" type="pres">
      <dgm:prSet presAssocID="{117C1784-8B23-4A59-A57F-D405885CB06E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D3C3E23-2C7F-42CD-901B-499A161BEB08}" type="presOf" srcId="{117C1784-8B23-4A59-A57F-D405885CB06E}" destId="{3A0FEC7E-3F71-4904-829F-5F74A2DF9AB3}" srcOrd="0" destOrd="0" presId="urn:microsoft.com/office/officeart/2005/8/layout/vList2"/>
    <dgm:cxn modelId="{9E3BFA64-67FF-440F-AD27-571EC6DAE8B6}" type="presOf" srcId="{244ADF87-8E79-41DD-A998-A1E489163D82}" destId="{C1048F2F-FFBA-4128-9EA9-57B64FA4AD97}" srcOrd="0" destOrd="0" presId="urn:microsoft.com/office/officeart/2005/8/layout/vList2"/>
    <dgm:cxn modelId="{FDA34AE9-4F5A-4E7C-81F8-F40038EB53A7}" srcId="{244ADF87-8E79-41DD-A998-A1E489163D82}" destId="{117C1784-8B23-4A59-A57F-D405885CB06E}" srcOrd="0" destOrd="0" parTransId="{90B2F5AD-80C3-4C3D-9491-C70365F606E0}" sibTransId="{C1D76EB7-0C3C-4E70-B45D-9EF0EBAD9AED}"/>
    <dgm:cxn modelId="{90E789D7-A5DA-41EF-92C3-38106C327FC9}" type="presParOf" srcId="{C1048F2F-FFBA-4128-9EA9-57B64FA4AD97}" destId="{3A0FEC7E-3F71-4904-829F-5F74A2DF9AB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CE9BF302-004C-4E26-8BCA-BBBC31249685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8B5912E-3B53-4090-A061-01D1AFB286F5}">
      <dgm:prSet/>
      <dgm:spPr/>
      <dgm:t>
        <a:bodyPr/>
        <a:lstStyle/>
        <a:p>
          <a:r>
            <a:rPr lang="en-US"/>
            <a:t>Eligible: Students raised by a single parent</a:t>
          </a:r>
        </a:p>
      </dgm:t>
    </dgm:pt>
    <dgm:pt modelId="{9C2F2876-FBCB-4CFB-863C-52988F9802EA}" type="parTrans" cxnId="{9288BF85-1CE4-4785-B91F-B1497345FCAB}">
      <dgm:prSet/>
      <dgm:spPr/>
      <dgm:t>
        <a:bodyPr/>
        <a:lstStyle/>
        <a:p>
          <a:endParaRPr lang="en-US"/>
        </a:p>
      </dgm:t>
    </dgm:pt>
    <dgm:pt modelId="{B24D2ABA-8C54-4A56-93D7-4CAE14FAF669}" type="sibTrans" cxnId="{9288BF85-1CE4-4785-B91F-B1497345FCAB}">
      <dgm:prSet/>
      <dgm:spPr/>
      <dgm:t>
        <a:bodyPr/>
        <a:lstStyle/>
        <a:p>
          <a:endParaRPr lang="en-US"/>
        </a:p>
      </dgm:t>
    </dgm:pt>
    <dgm:pt modelId="{FB35EBF5-3D65-4DC9-9313-BD1532C1B79F}">
      <dgm:prSet/>
      <dgm:spPr/>
      <dgm:t>
        <a:bodyPr/>
        <a:lstStyle/>
        <a:p>
          <a:r>
            <a:rPr lang="en-US"/>
            <a:t>Required Documents:</a:t>
          </a:r>
        </a:p>
      </dgm:t>
    </dgm:pt>
    <dgm:pt modelId="{C68A7795-B548-49F1-B970-28D6B9279EF6}" type="parTrans" cxnId="{E6F60265-73D9-4233-AD2A-B15542DF4F97}">
      <dgm:prSet/>
      <dgm:spPr/>
      <dgm:t>
        <a:bodyPr/>
        <a:lstStyle/>
        <a:p>
          <a:endParaRPr lang="en-US"/>
        </a:p>
      </dgm:t>
    </dgm:pt>
    <dgm:pt modelId="{CD48C12D-C81C-43A7-845E-794434744DDD}" type="sibTrans" cxnId="{E6F60265-73D9-4233-AD2A-B15542DF4F97}">
      <dgm:prSet/>
      <dgm:spPr/>
      <dgm:t>
        <a:bodyPr/>
        <a:lstStyle/>
        <a:p>
          <a:endParaRPr lang="en-US"/>
        </a:p>
      </dgm:t>
    </dgm:pt>
    <dgm:pt modelId="{38C063A6-ADB9-49F4-A869-89F5EF98EE3A}">
      <dgm:prSet/>
      <dgm:spPr/>
      <dgm:t>
        <a:bodyPr/>
        <a:lstStyle/>
        <a:p>
          <a:r>
            <a:rPr lang="en-US"/>
            <a:t>Death certificate of other parent or prison confirmation</a:t>
          </a:r>
        </a:p>
      </dgm:t>
    </dgm:pt>
    <dgm:pt modelId="{AE54F86E-DECC-4DDE-A65D-3B5B3998A7D3}" type="parTrans" cxnId="{CD19C169-0A4D-4794-A829-7F8A74A338AB}">
      <dgm:prSet/>
      <dgm:spPr/>
      <dgm:t>
        <a:bodyPr/>
        <a:lstStyle/>
        <a:p>
          <a:endParaRPr lang="en-US"/>
        </a:p>
      </dgm:t>
    </dgm:pt>
    <dgm:pt modelId="{20B36828-8B0B-4120-897C-A3D7D5C374EF}" type="sibTrans" cxnId="{CD19C169-0A4D-4794-A829-7F8A74A338AB}">
      <dgm:prSet/>
      <dgm:spPr/>
      <dgm:t>
        <a:bodyPr/>
        <a:lstStyle/>
        <a:p>
          <a:endParaRPr lang="en-US"/>
        </a:p>
      </dgm:t>
    </dgm:pt>
    <dgm:pt modelId="{05399AC8-8D54-4867-8D94-32442037701D}" type="pres">
      <dgm:prSet presAssocID="{CE9BF302-004C-4E26-8BCA-BBBC31249685}" presName="Name0" presStyleCnt="0">
        <dgm:presLayoutVars>
          <dgm:dir/>
          <dgm:animLvl val="lvl"/>
          <dgm:resizeHandles val="exact"/>
        </dgm:presLayoutVars>
      </dgm:prSet>
      <dgm:spPr/>
    </dgm:pt>
    <dgm:pt modelId="{9F16C0F7-F6F9-450D-9C99-05BCC464BB64}" type="pres">
      <dgm:prSet presAssocID="{FB35EBF5-3D65-4DC9-9313-BD1532C1B79F}" presName="boxAndChildren" presStyleCnt="0"/>
      <dgm:spPr/>
    </dgm:pt>
    <dgm:pt modelId="{A18084DA-216D-4D5A-A817-716942827046}" type="pres">
      <dgm:prSet presAssocID="{FB35EBF5-3D65-4DC9-9313-BD1532C1B79F}" presName="parentTextBox" presStyleLbl="node1" presStyleIdx="0" presStyleCnt="2"/>
      <dgm:spPr/>
    </dgm:pt>
    <dgm:pt modelId="{35C90834-15A6-4ECB-B54C-BDB222C59635}" type="pres">
      <dgm:prSet presAssocID="{FB35EBF5-3D65-4DC9-9313-BD1532C1B79F}" presName="entireBox" presStyleLbl="node1" presStyleIdx="0" presStyleCnt="2"/>
      <dgm:spPr/>
    </dgm:pt>
    <dgm:pt modelId="{14D8450E-83B1-41CB-9196-4818D4B92795}" type="pres">
      <dgm:prSet presAssocID="{FB35EBF5-3D65-4DC9-9313-BD1532C1B79F}" presName="descendantBox" presStyleCnt="0"/>
      <dgm:spPr/>
    </dgm:pt>
    <dgm:pt modelId="{1C788FA2-3004-45FA-ADF7-4CEB826F3EC3}" type="pres">
      <dgm:prSet presAssocID="{38C063A6-ADB9-49F4-A869-89F5EF98EE3A}" presName="childTextBox" presStyleLbl="fgAccFollowNode1" presStyleIdx="0" presStyleCnt="1">
        <dgm:presLayoutVars>
          <dgm:bulletEnabled val="1"/>
        </dgm:presLayoutVars>
      </dgm:prSet>
      <dgm:spPr/>
    </dgm:pt>
    <dgm:pt modelId="{4FF18AB8-525F-4457-942C-AEC80B8C3EE9}" type="pres">
      <dgm:prSet presAssocID="{B24D2ABA-8C54-4A56-93D7-4CAE14FAF669}" presName="sp" presStyleCnt="0"/>
      <dgm:spPr/>
    </dgm:pt>
    <dgm:pt modelId="{D2C897FB-2DDB-42B3-AA53-B002EE4258E1}" type="pres">
      <dgm:prSet presAssocID="{C8B5912E-3B53-4090-A061-01D1AFB286F5}" presName="arrowAndChildren" presStyleCnt="0"/>
      <dgm:spPr/>
    </dgm:pt>
    <dgm:pt modelId="{0DC9206E-8997-42E6-9E2B-F5B4B37C59DD}" type="pres">
      <dgm:prSet presAssocID="{C8B5912E-3B53-4090-A061-01D1AFB286F5}" presName="parentTextArrow" presStyleLbl="node1" presStyleIdx="1" presStyleCnt="2"/>
      <dgm:spPr/>
    </dgm:pt>
  </dgm:ptLst>
  <dgm:cxnLst>
    <dgm:cxn modelId="{22CFEC06-1C3E-47B1-973B-2AE1691B914E}" type="presOf" srcId="{38C063A6-ADB9-49F4-A869-89F5EF98EE3A}" destId="{1C788FA2-3004-45FA-ADF7-4CEB826F3EC3}" srcOrd="0" destOrd="0" presId="urn:microsoft.com/office/officeart/2005/8/layout/process4"/>
    <dgm:cxn modelId="{DF534B10-BD74-48B7-A42E-8448F446799B}" type="presOf" srcId="{C8B5912E-3B53-4090-A061-01D1AFB286F5}" destId="{0DC9206E-8997-42E6-9E2B-F5B4B37C59DD}" srcOrd="0" destOrd="0" presId="urn:microsoft.com/office/officeart/2005/8/layout/process4"/>
    <dgm:cxn modelId="{E9B2E830-69CC-493C-BDA2-E541EFF1BC70}" type="presOf" srcId="{FB35EBF5-3D65-4DC9-9313-BD1532C1B79F}" destId="{A18084DA-216D-4D5A-A817-716942827046}" srcOrd="0" destOrd="0" presId="urn:microsoft.com/office/officeart/2005/8/layout/process4"/>
    <dgm:cxn modelId="{E6F60265-73D9-4233-AD2A-B15542DF4F97}" srcId="{CE9BF302-004C-4E26-8BCA-BBBC31249685}" destId="{FB35EBF5-3D65-4DC9-9313-BD1532C1B79F}" srcOrd="1" destOrd="0" parTransId="{C68A7795-B548-49F1-B970-28D6B9279EF6}" sibTransId="{CD48C12D-C81C-43A7-845E-794434744DDD}"/>
    <dgm:cxn modelId="{CD19C169-0A4D-4794-A829-7F8A74A338AB}" srcId="{FB35EBF5-3D65-4DC9-9313-BD1532C1B79F}" destId="{38C063A6-ADB9-49F4-A869-89F5EF98EE3A}" srcOrd="0" destOrd="0" parTransId="{AE54F86E-DECC-4DDE-A65D-3B5B3998A7D3}" sibTransId="{20B36828-8B0B-4120-897C-A3D7D5C374EF}"/>
    <dgm:cxn modelId="{9288BF85-1CE4-4785-B91F-B1497345FCAB}" srcId="{CE9BF302-004C-4E26-8BCA-BBBC31249685}" destId="{C8B5912E-3B53-4090-A061-01D1AFB286F5}" srcOrd="0" destOrd="0" parTransId="{9C2F2876-FBCB-4CFB-863C-52988F9802EA}" sibTransId="{B24D2ABA-8C54-4A56-93D7-4CAE14FAF669}"/>
    <dgm:cxn modelId="{DD65BAAB-D365-40BD-B236-07167BF8241C}" type="presOf" srcId="{CE9BF302-004C-4E26-8BCA-BBBC31249685}" destId="{05399AC8-8D54-4867-8D94-32442037701D}" srcOrd="0" destOrd="0" presId="urn:microsoft.com/office/officeart/2005/8/layout/process4"/>
    <dgm:cxn modelId="{FB5C63D8-3580-4ECA-A7CF-E877B5B10904}" type="presOf" srcId="{FB35EBF5-3D65-4DC9-9313-BD1532C1B79F}" destId="{35C90834-15A6-4ECB-B54C-BDB222C59635}" srcOrd="1" destOrd="0" presId="urn:microsoft.com/office/officeart/2005/8/layout/process4"/>
    <dgm:cxn modelId="{E71ACB76-8DB2-4C5B-A553-0892BECA84FF}" type="presParOf" srcId="{05399AC8-8D54-4867-8D94-32442037701D}" destId="{9F16C0F7-F6F9-450D-9C99-05BCC464BB64}" srcOrd="0" destOrd="0" presId="urn:microsoft.com/office/officeart/2005/8/layout/process4"/>
    <dgm:cxn modelId="{8110BDA0-77B5-4944-8ACC-96A46B04C09C}" type="presParOf" srcId="{9F16C0F7-F6F9-450D-9C99-05BCC464BB64}" destId="{A18084DA-216D-4D5A-A817-716942827046}" srcOrd="0" destOrd="0" presId="urn:microsoft.com/office/officeart/2005/8/layout/process4"/>
    <dgm:cxn modelId="{47C83E98-AB62-4D0E-81AD-5737815908BA}" type="presParOf" srcId="{9F16C0F7-F6F9-450D-9C99-05BCC464BB64}" destId="{35C90834-15A6-4ECB-B54C-BDB222C59635}" srcOrd="1" destOrd="0" presId="urn:microsoft.com/office/officeart/2005/8/layout/process4"/>
    <dgm:cxn modelId="{82558AC3-5C09-4265-8EAF-157C9077B953}" type="presParOf" srcId="{9F16C0F7-F6F9-450D-9C99-05BCC464BB64}" destId="{14D8450E-83B1-41CB-9196-4818D4B92795}" srcOrd="2" destOrd="0" presId="urn:microsoft.com/office/officeart/2005/8/layout/process4"/>
    <dgm:cxn modelId="{7D95004D-85DA-4459-A667-7837F03A1F98}" type="presParOf" srcId="{14D8450E-83B1-41CB-9196-4818D4B92795}" destId="{1C788FA2-3004-45FA-ADF7-4CEB826F3EC3}" srcOrd="0" destOrd="0" presId="urn:microsoft.com/office/officeart/2005/8/layout/process4"/>
    <dgm:cxn modelId="{2FDAD95D-8E46-49FC-91CE-AE950854B54B}" type="presParOf" srcId="{05399AC8-8D54-4867-8D94-32442037701D}" destId="{4FF18AB8-525F-4457-942C-AEC80B8C3EE9}" srcOrd="1" destOrd="0" presId="urn:microsoft.com/office/officeart/2005/8/layout/process4"/>
    <dgm:cxn modelId="{5701E175-B0AB-46EE-B906-8EE18F8E3175}" type="presParOf" srcId="{05399AC8-8D54-4867-8D94-32442037701D}" destId="{D2C897FB-2DDB-42B3-AA53-B002EE4258E1}" srcOrd="2" destOrd="0" presId="urn:microsoft.com/office/officeart/2005/8/layout/process4"/>
    <dgm:cxn modelId="{CA03EFE6-5F44-4A8E-A611-D8CFA05043E4}" type="presParOf" srcId="{D2C897FB-2DDB-42B3-AA53-B002EE4258E1}" destId="{0DC9206E-8997-42E6-9E2B-F5B4B37C59D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7753A230-B251-4443-BDE8-3BFA1E6CE88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150"/>
        </a:p>
      </dgm:t>
    </dgm:pt>
    <dgm:pt modelId="{357E8EB6-E472-4899-9EB5-75FB64B72847}">
      <dgm:prSet/>
      <dgm:spPr>
        <a:solidFill>
          <a:schemeClr val="tx2"/>
        </a:solidFill>
      </dgm:spPr>
      <dgm:t>
        <a:bodyPr/>
        <a:lstStyle/>
        <a:p>
          <a:r>
            <a:rPr lang="en-150"/>
            <a:t>Target Group 11 – National Minorities</a:t>
          </a:r>
        </a:p>
      </dgm:t>
    </dgm:pt>
    <dgm:pt modelId="{DF54091F-4DC6-4107-A9D3-9EAE01659A12}" type="parTrans" cxnId="{4571C69C-48A9-4336-BE59-3EE87DE04679}">
      <dgm:prSet/>
      <dgm:spPr/>
      <dgm:t>
        <a:bodyPr/>
        <a:lstStyle/>
        <a:p>
          <a:endParaRPr lang="en-150"/>
        </a:p>
      </dgm:t>
    </dgm:pt>
    <dgm:pt modelId="{5512AFFF-2ECA-4E8B-B9B2-49404DA6FC61}" type="sibTrans" cxnId="{4571C69C-48A9-4336-BE59-3EE87DE04679}">
      <dgm:prSet/>
      <dgm:spPr/>
      <dgm:t>
        <a:bodyPr/>
        <a:lstStyle/>
        <a:p>
          <a:endParaRPr lang="en-150"/>
        </a:p>
      </dgm:t>
    </dgm:pt>
    <dgm:pt modelId="{7EFE4290-D900-4310-8A2C-D939E685F58B}" type="pres">
      <dgm:prSet presAssocID="{7753A230-B251-4443-BDE8-3BFA1E6CE884}" presName="linear" presStyleCnt="0">
        <dgm:presLayoutVars>
          <dgm:animLvl val="lvl"/>
          <dgm:resizeHandles val="exact"/>
        </dgm:presLayoutVars>
      </dgm:prSet>
      <dgm:spPr/>
    </dgm:pt>
    <dgm:pt modelId="{A0273498-9E58-4E58-9DD4-7CD28C217C76}" type="pres">
      <dgm:prSet presAssocID="{357E8EB6-E472-4899-9EB5-75FB64B72847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571C69C-48A9-4336-BE59-3EE87DE04679}" srcId="{7753A230-B251-4443-BDE8-3BFA1E6CE884}" destId="{357E8EB6-E472-4899-9EB5-75FB64B72847}" srcOrd="0" destOrd="0" parTransId="{DF54091F-4DC6-4107-A9D3-9EAE01659A12}" sibTransId="{5512AFFF-2ECA-4E8B-B9B2-49404DA6FC61}"/>
    <dgm:cxn modelId="{AE7278BB-9758-41CC-BA98-25381DB63A5E}" type="presOf" srcId="{357E8EB6-E472-4899-9EB5-75FB64B72847}" destId="{A0273498-9E58-4E58-9DD4-7CD28C217C76}" srcOrd="0" destOrd="0" presId="urn:microsoft.com/office/officeart/2005/8/layout/vList2"/>
    <dgm:cxn modelId="{40A341E9-6360-4006-BC40-A825FE547982}" type="presOf" srcId="{7753A230-B251-4443-BDE8-3BFA1E6CE884}" destId="{7EFE4290-D900-4310-8A2C-D939E685F58B}" srcOrd="0" destOrd="0" presId="urn:microsoft.com/office/officeart/2005/8/layout/vList2"/>
    <dgm:cxn modelId="{7C0E45CF-9C11-4E55-9FF9-364B72B3DE90}" type="presParOf" srcId="{7EFE4290-D900-4310-8A2C-D939E685F58B}" destId="{A0273498-9E58-4E58-9DD4-7CD28C217C7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4AE39AF-D09D-44A6-B365-FF8439A3C89D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49EB2A4-A81E-44D9-8248-7743C2832217}">
      <dgm:prSet/>
      <dgm:spPr/>
      <dgm:t>
        <a:bodyPr/>
        <a:lstStyle/>
        <a:p>
          <a:r>
            <a:rPr lang="en-US"/>
            <a:t>Eligible: Roma or other recognized national minorities</a:t>
          </a:r>
        </a:p>
      </dgm:t>
    </dgm:pt>
    <dgm:pt modelId="{5A159456-DE40-41AC-9FDE-2A2D18F6B575}" type="parTrans" cxnId="{7BE6BFB9-C835-470C-945E-56CD17DC4C7A}">
      <dgm:prSet/>
      <dgm:spPr/>
      <dgm:t>
        <a:bodyPr/>
        <a:lstStyle/>
        <a:p>
          <a:endParaRPr lang="en-US"/>
        </a:p>
      </dgm:t>
    </dgm:pt>
    <dgm:pt modelId="{6AD55EBF-B59C-4ACF-BE88-FE2762BAF618}" type="sibTrans" cxnId="{7BE6BFB9-C835-470C-945E-56CD17DC4C7A}">
      <dgm:prSet/>
      <dgm:spPr/>
      <dgm:t>
        <a:bodyPr/>
        <a:lstStyle/>
        <a:p>
          <a:endParaRPr lang="en-US"/>
        </a:p>
      </dgm:t>
    </dgm:pt>
    <dgm:pt modelId="{FBF370DA-DCAD-4A13-9A5A-A361FAD26F34}">
      <dgm:prSet/>
      <dgm:spPr/>
      <dgm:t>
        <a:bodyPr/>
        <a:lstStyle/>
        <a:p>
          <a:r>
            <a:rPr lang="en-US"/>
            <a:t>Required Documents:</a:t>
          </a:r>
        </a:p>
      </dgm:t>
    </dgm:pt>
    <dgm:pt modelId="{9B43F958-F410-47DB-AC11-4138BA016084}" type="parTrans" cxnId="{D0E0F7A2-4371-415C-A1E9-1488141B2B78}">
      <dgm:prSet/>
      <dgm:spPr/>
      <dgm:t>
        <a:bodyPr/>
        <a:lstStyle/>
        <a:p>
          <a:endParaRPr lang="en-US"/>
        </a:p>
      </dgm:t>
    </dgm:pt>
    <dgm:pt modelId="{5B5440C3-3155-4DB2-BF1F-C12C46296FE1}" type="sibTrans" cxnId="{D0E0F7A2-4371-415C-A1E9-1488141B2B78}">
      <dgm:prSet/>
      <dgm:spPr/>
      <dgm:t>
        <a:bodyPr/>
        <a:lstStyle/>
        <a:p>
          <a:endParaRPr lang="en-US"/>
        </a:p>
      </dgm:t>
    </dgm:pt>
    <dgm:pt modelId="{6B697072-C4D9-41D6-9AF1-F9C2AF26D28B}">
      <dgm:prSet/>
      <dgm:spPr/>
      <dgm:t>
        <a:bodyPr/>
        <a:lstStyle/>
        <a:p>
          <a:r>
            <a:rPr lang="en-US"/>
            <a:t>Declaration of Roma status or minority council confirmation</a:t>
          </a:r>
        </a:p>
      </dgm:t>
    </dgm:pt>
    <dgm:pt modelId="{90A29582-833B-4345-96FE-D1FD1CA2B960}" type="parTrans" cxnId="{6F4B0097-3F9D-43CC-9B34-133F5FAB657E}">
      <dgm:prSet/>
      <dgm:spPr/>
      <dgm:t>
        <a:bodyPr/>
        <a:lstStyle/>
        <a:p>
          <a:endParaRPr lang="en-US"/>
        </a:p>
      </dgm:t>
    </dgm:pt>
    <dgm:pt modelId="{727B2B12-04D1-4185-A834-1ACA6F28ECB2}" type="sibTrans" cxnId="{6F4B0097-3F9D-43CC-9B34-133F5FAB657E}">
      <dgm:prSet/>
      <dgm:spPr/>
      <dgm:t>
        <a:bodyPr/>
        <a:lstStyle/>
        <a:p>
          <a:endParaRPr lang="en-US"/>
        </a:p>
      </dgm:t>
    </dgm:pt>
    <dgm:pt modelId="{6E3B5D3D-E68A-43B1-BE40-467867CC4C34}" type="pres">
      <dgm:prSet presAssocID="{B4AE39AF-D09D-44A6-B365-FF8439A3C89D}" presName="Name0" presStyleCnt="0">
        <dgm:presLayoutVars>
          <dgm:dir/>
          <dgm:animLvl val="lvl"/>
          <dgm:resizeHandles val="exact"/>
        </dgm:presLayoutVars>
      </dgm:prSet>
      <dgm:spPr/>
    </dgm:pt>
    <dgm:pt modelId="{F4CA2695-6F11-4F3B-8E4C-2A5A8C6E0BF6}" type="pres">
      <dgm:prSet presAssocID="{FBF370DA-DCAD-4A13-9A5A-A361FAD26F34}" presName="boxAndChildren" presStyleCnt="0"/>
      <dgm:spPr/>
    </dgm:pt>
    <dgm:pt modelId="{F1B7B854-1FBF-4497-A141-4079602F8F0D}" type="pres">
      <dgm:prSet presAssocID="{FBF370DA-DCAD-4A13-9A5A-A361FAD26F34}" presName="parentTextBox" presStyleLbl="node1" presStyleIdx="0" presStyleCnt="2"/>
      <dgm:spPr/>
    </dgm:pt>
    <dgm:pt modelId="{6C750589-6838-4A2D-9257-066900E2B189}" type="pres">
      <dgm:prSet presAssocID="{FBF370DA-DCAD-4A13-9A5A-A361FAD26F34}" presName="entireBox" presStyleLbl="node1" presStyleIdx="0" presStyleCnt="2"/>
      <dgm:spPr/>
    </dgm:pt>
    <dgm:pt modelId="{40F18698-41AB-4CFC-BCD1-51EE93BBBF0A}" type="pres">
      <dgm:prSet presAssocID="{FBF370DA-DCAD-4A13-9A5A-A361FAD26F34}" presName="descendantBox" presStyleCnt="0"/>
      <dgm:spPr/>
    </dgm:pt>
    <dgm:pt modelId="{585DA42B-D303-4510-B9F2-508649DC5BBB}" type="pres">
      <dgm:prSet presAssocID="{6B697072-C4D9-41D6-9AF1-F9C2AF26D28B}" presName="childTextBox" presStyleLbl="fgAccFollowNode1" presStyleIdx="0" presStyleCnt="1">
        <dgm:presLayoutVars>
          <dgm:bulletEnabled val="1"/>
        </dgm:presLayoutVars>
      </dgm:prSet>
      <dgm:spPr/>
    </dgm:pt>
    <dgm:pt modelId="{9D804770-0338-4015-A51F-F06D3FB6695D}" type="pres">
      <dgm:prSet presAssocID="{6AD55EBF-B59C-4ACF-BE88-FE2762BAF618}" presName="sp" presStyleCnt="0"/>
      <dgm:spPr/>
    </dgm:pt>
    <dgm:pt modelId="{1C453C09-824B-4929-AF79-981DF47125E8}" type="pres">
      <dgm:prSet presAssocID="{449EB2A4-A81E-44D9-8248-7743C2832217}" presName="arrowAndChildren" presStyleCnt="0"/>
      <dgm:spPr/>
    </dgm:pt>
    <dgm:pt modelId="{D70AA364-F30D-4570-A7D7-DA62130D9DD9}" type="pres">
      <dgm:prSet presAssocID="{449EB2A4-A81E-44D9-8248-7743C2832217}" presName="parentTextArrow" presStyleLbl="node1" presStyleIdx="1" presStyleCnt="2"/>
      <dgm:spPr/>
    </dgm:pt>
  </dgm:ptLst>
  <dgm:cxnLst>
    <dgm:cxn modelId="{47662B58-A710-4226-B262-E16241AFA7A3}" type="presOf" srcId="{449EB2A4-A81E-44D9-8248-7743C2832217}" destId="{D70AA364-F30D-4570-A7D7-DA62130D9DD9}" srcOrd="0" destOrd="0" presId="urn:microsoft.com/office/officeart/2005/8/layout/process4"/>
    <dgm:cxn modelId="{6F4B0097-3F9D-43CC-9B34-133F5FAB657E}" srcId="{FBF370DA-DCAD-4A13-9A5A-A361FAD26F34}" destId="{6B697072-C4D9-41D6-9AF1-F9C2AF26D28B}" srcOrd="0" destOrd="0" parTransId="{90A29582-833B-4345-96FE-D1FD1CA2B960}" sibTransId="{727B2B12-04D1-4185-A834-1ACA6F28ECB2}"/>
    <dgm:cxn modelId="{863E369E-80E8-49EE-B370-FE5ED23FD87F}" type="presOf" srcId="{6B697072-C4D9-41D6-9AF1-F9C2AF26D28B}" destId="{585DA42B-D303-4510-B9F2-508649DC5BBB}" srcOrd="0" destOrd="0" presId="urn:microsoft.com/office/officeart/2005/8/layout/process4"/>
    <dgm:cxn modelId="{D0E0F7A2-4371-415C-A1E9-1488141B2B78}" srcId="{B4AE39AF-D09D-44A6-B365-FF8439A3C89D}" destId="{FBF370DA-DCAD-4A13-9A5A-A361FAD26F34}" srcOrd="1" destOrd="0" parTransId="{9B43F958-F410-47DB-AC11-4138BA016084}" sibTransId="{5B5440C3-3155-4DB2-BF1F-C12C46296FE1}"/>
    <dgm:cxn modelId="{4E7D54AA-1BB7-4650-9407-93EBD671D246}" type="presOf" srcId="{FBF370DA-DCAD-4A13-9A5A-A361FAD26F34}" destId="{F1B7B854-1FBF-4497-A141-4079602F8F0D}" srcOrd="0" destOrd="0" presId="urn:microsoft.com/office/officeart/2005/8/layout/process4"/>
    <dgm:cxn modelId="{7BE6BFB9-C835-470C-945E-56CD17DC4C7A}" srcId="{B4AE39AF-D09D-44A6-B365-FF8439A3C89D}" destId="{449EB2A4-A81E-44D9-8248-7743C2832217}" srcOrd="0" destOrd="0" parTransId="{5A159456-DE40-41AC-9FDE-2A2D18F6B575}" sibTransId="{6AD55EBF-B59C-4ACF-BE88-FE2762BAF618}"/>
    <dgm:cxn modelId="{14A60BDF-7ABE-4C6E-8EF9-EEFE748E33D7}" type="presOf" srcId="{B4AE39AF-D09D-44A6-B365-FF8439A3C89D}" destId="{6E3B5D3D-E68A-43B1-BE40-467867CC4C34}" srcOrd="0" destOrd="0" presId="urn:microsoft.com/office/officeart/2005/8/layout/process4"/>
    <dgm:cxn modelId="{0370D7FC-4589-4BD8-89BF-B3C4A93F3834}" type="presOf" srcId="{FBF370DA-DCAD-4A13-9A5A-A361FAD26F34}" destId="{6C750589-6838-4A2D-9257-066900E2B189}" srcOrd="1" destOrd="0" presId="urn:microsoft.com/office/officeart/2005/8/layout/process4"/>
    <dgm:cxn modelId="{C890FB93-81F0-470E-A8D6-C993EF7597EF}" type="presParOf" srcId="{6E3B5D3D-E68A-43B1-BE40-467867CC4C34}" destId="{F4CA2695-6F11-4F3B-8E4C-2A5A8C6E0BF6}" srcOrd="0" destOrd="0" presId="urn:microsoft.com/office/officeart/2005/8/layout/process4"/>
    <dgm:cxn modelId="{BAC5AC55-9311-44F2-8CAB-D34EBD26610B}" type="presParOf" srcId="{F4CA2695-6F11-4F3B-8E4C-2A5A8C6E0BF6}" destId="{F1B7B854-1FBF-4497-A141-4079602F8F0D}" srcOrd="0" destOrd="0" presId="urn:microsoft.com/office/officeart/2005/8/layout/process4"/>
    <dgm:cxn modelId="{3AEB8B80-D3AA-4C4E-937F-701FE19DDA1A}" type="presParOf" srcId="{F4CA2695-6F11-4F3B-8E4C-2A5A8C6E0BF6}" destId="{6C750589-6838-4A2D-9257-066900E2B189}" srcOrd="1" destOrd="0" presId="urn:microsoft.com/office/officeart/2005/8/layout/process4"/>
    <dgm:cxn modelId="{160DA761-2CBF-419C-86CD-B877F6BE60AF}" type="presParOf" srcId="{F4CA2695-6F11-4F3B-8E4C-2A5A8C6E0BF6}" destId="{40F18698-41AB-4CFC-BCD1-51EE93BBBF0A}" srcOrd="2" destOrd="0" presId="urn:microsoft.com/office/officeart/2005/8/layout/process4"/>
    <dgm:cxn modelId="{BFC249BC-8207-416B-A116-BB76DD45CC43}" type="presParOf" srcId="{40F18698-41AB-4CFC-BCD1-51EE93BBBF0A}" destId="{585DA42B-D303-4510-B9F2-508649DC5BBB}" srcOrd="0" destOrd="0" presId="urn:microsoft.com/office/officeart/2005/8/layout/process4"/>
    <dgm:cxn modelId="{95A3419A-1CE7-4CD6-8AE1-5996AB20CD1B}" type="presParOf" srcId="{6E3B5D3D-E68A-43B1-BE40-467867CC4C34}" destId="{9D804770-0338-4015-A51F-F06D3FB6695D}" srcOrd="1" destOrd="0" presId="urn:microsoft.com/office/officeart/2005/8/layout/process4"/>
    <dgm:cxn modelId="{FD53331A-7E5A-4E02-B51F-0453BA16A8E1}" type="presParOf" srcId="{6E3B5D3D-E68A-43B1-BE40-467867CC4C34}" destId="{1C453C09-824B-4929-AF79-981DF47125E8}" srcOrd="2" destOrd="0" presId="urn:microsoft.com/office/officeart/2005/8/layout/process4"/>
    <dgm:cxn modelId="{BBD2552F-CE9E-41AC-9777-D1B7686D339E}" type="presParOf" srcId="{1C453C09-824B-4929-AF79-981DF47125E8}" destId="{D70AA364-F30D-4570-A7D7-DA62130D9DD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4E369D9C-4B02-448C-AEBC-EEB114E9C23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150"/>
        </a:p>
      </dgm:t>
    </dgm:pt>
    <dgm:pt modelId="{4DA84435-A2F4-48F0-90FF-ECA950B0A16B}">
      <dgm:prSet/>
      <dgm:spPr>
        <a:solidFill>
          <a:schemeClr val="tx2"/>
        </a:solidFill>
      </dgm:spPr>
      <dgm:t>
        <a:bodyPr/>
        <a:lstStyle/>
        <a:p>
          <a:pPr algn="ctr"/>
          <a:r>
            <a:rPr lang="en-150"/>
            <a:t>Target Group 12 – Refugees &amp; Internally Displaced Persons</a:t>
          </a:r>
        </a:p>
      </dgm:t>
    </dgm:pt>
    <dgm:pt modelId="{C04A398B-732B-4876-802A-086F438E4E3C}" type="parTrans" cxnId="{78F8E371-CF90-4CD2-85F4-F5131C778CFC}">
      <dgm:prSet/>
      <dgm:spPr/>
      <dgm:t>
        <a:bodyPr/>
        <a:lstStyle/>
        <a:p>
          <a:endParaRPr lang="en-150"/>
        </a:p>
      </dgm:t>
    </dgm:pt>
    <dgm:pt modelId="{50D1021F-A892-4540-A663-DE21692AED9B}" type="sibTrans" cxnId="{78F8E371-CF90-4CD2-85F4-F5131C778CFC}">
      <dgm:prSet/>
      <dgm:spPr/>
      <dgm:t>
        <a:bodyPr/>
        <a:lstStyle/>
        <a:p>
          <a:endParaRPr lang="en-150"/>
        </a:p>
      </dgm:t>
    </dgm:pt>
    <dgm:pt modelId="{3C40A1ED-18A8-4244-8DE6-57179168F260}" type="pres">
      <dgm:prSet presAssocID="{4E369D9C-4B02-448C-AEBC-EEB114E9C233}" presName="linear" presStyleCnt="0">
        <dgm:presLayoutVars>
          <dgm:animLvl val="lvl"/>
          <dgm:resizeHandles val="exact"/>
        </dgm:presLayoutVars>
      </dgm:prSet>
      <dgm:spPr/>
    </dgm:pt>
    <dgm:pt modelId="{89D5E514-72B6-40DE-96B8-6918BB0FB484}" type="pres">
      <dgm:prSet presAssocID="{4DA84435-A2F4-48F0-90FF-ECA950B0A16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5C5DB1E-3D09-4EB0-B8B8-31086A6DB38B}" type="presOf" srcId="{4DA84435-A2F4-48F0-90FF-ECA950B0A16B}" destId="{89D5E514-72B6-40DE-96B8-6918BB0FB484}" srcOrd="0" destOrd="0" presId="urn:microsoft.com/office/officeart/2005/8/layout/vList2"/>
    <dgm:cxn modelId="{95221169-9AF6-4703-86C6-5330AEEB6A55}" type="presOf" srcId="{4E369D9C-4B02-448C-AEBC-EEB114E9C233}" destId="{3C40A1ED-18A8-4244-8DE6-57179168F260}" srcOrd="0" destOrd="0" presId="urn:microsoft.com/office/officeart/2005/8/layout/vList2"/>
    <dgm:cxn modelId="{78F8E371-CF90-4CD2-85F4-F5131C778CFC}" srcId="{4E369D9C-4B02-448C-AEBC-EEB114E9C233}" destId="{4DA84435-A2F4-48F0-90FF-ECA950B0A16B}" srcOrd="0" destOrd="0" parTransId="{C04A398B-732B-4876-802A-086F438E4E3C}" sibTransId="{50D1021F-A892-4540-A663-DE21692AED9B}"/>
    <dgm:cxn modelId="{266258A3-AFC4-4457-90A3-4D7039570AE4}" type="presParOf" srcId="{3C40A1ED-18A8-4244-8DE6-57179168F260}" destId="{89D5E514-72B6-40DE-96B8-6918BB0FB48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C7AB2EA6-6D8C-4F9A-AB27-1974021F024B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1BE4C5E-0741-485D-A818-C9D8309C1837}">
      <dgm:prSet/>
      <dgm:spPr/>
      <dgm:t>
        <a:bodyPr/>
        <a:lstStyle/>
        <a:p>
          <a:r>
            <a:rPr lang="en-US"/>
            <a:t>Eligible: Refugees or internally displaced persons</a:t>
          </a:r>
        </a:p>
      </dgm:t>
    </dgm:pt>
    <dgm:pt modelId="{B182C17D-52BE-469F-BCEC-FC2BCE0218EA}" type="parTrans" cxnId="{24C393D3-E313-4666-A91C-88B105714EC6}">
      <dgm:prSet/>
      <dgm:spPr/>
      <dgm:t>
        <a:bodyPr/>
        <a:lstStyle/>
        <a:p>
          <a:endParaRPr lang="en-US"/>
        </a:p>
      </dgm:t>
    </dgm:pt>
    <dgm:pt modelId="{647A17B6-DA1B-44AA-97E1-B833D0001640}" type="sibTrans" cxnId="{24C393D3-E313-4666-A91C-88B105714EC6}">
      <dgm:prSet/>
      <dgm:spPr/>
      <dgm:t>
        <a:bodyPr/>
        <a:lstStyle/>
        <a:p>
          <a:endParaRPr lang="en-US"/>
        </a:p>
      </dgm:t>
    </dgm:pt>
    <dgm:pt modelId="{5533DDEB-E3AB-4823-9D46-20812C155EB1}">
      <dgm:prSet/>
      <dgm:spPr/>
      <dgm:t>
        <a:bodyPr/>
        <a:lstStyle/>
        <a:p>
          <a:r>
            <a:rPr lang="en-US"/>
            <a:t>Required Documents:</a:t>
          </a:r>
        </a:p>
      </dgm:t>
    </dgm:pt>
    <dgm:pt modelId="{A5166D84-7C57-4FF1-A958-F1FF3AF2E093}" type="parTrans" cxnId="{AB2888A7-A9C9-40DC-9168-0D3827680D3A}">
      <dgm:prSet/>
      <dgm:spPr/>
      <dgm:t>
        <a:bodyPr/>
        <a:lstStyle/>
        <a:p>
          <a:endParaRPr lang="en-US"/>
        </a:p>
      </dgm:t>
    </dgm:pt>
    <dgm:pt modelId="{7D417A0F-A098-4FF3-BE39-E27826EEE44A}" type="sibTrans" cxnId="{AB2888A7-A9C9-40DC-9168-0D3827680D3A}">
      <dgm:prSet/>
      <dgm:spPr/>
      <dgm:t>
        <a:bodyPr/>
        <a:lstStyle/>
        <a:p>
          <a:endParaRPr lang="en-US"/>
        </a:p>
      </dgm:t>
    </dgm:pt>
    <dgm:pt modelId="{884EFAA0-6864-4B99-AC40-416A71342D83}">
      <dgm:prSet/>
      <dgm:spPr/>
      <dgm:t>
        <a:bodyPr/>
        <a:lstStyle/>
        <a:p>
          <a:r>
            <a:rPr lang="en-US"/>
            <a:t>Copy of refugee ID or confirmation from Commissariat</a:t>
          </a:r>
        </a:p>
      </dgm:t>
    </dgm:pt>
    <dgm:pt modelId="{82D7130E-180A-458F-99C7-A5BD3E482EBF}" type="parTrans" cxnId="{3BC0B296-4C3F-49E8-B942-0A5B7FDBF6BE}">
      <dgm:prSet/>
      <dgm:spPr/>
      <dgm:t>
        <a:bodyPr/>
        <a:lstStyle/>
        <a:p>
          <a:endParaRPr lang="en-US"/>
        </a:p>
      </dgm:t>
    </dgm:pt>
    <dgm:pt modelId="{5E00E1E7-48BC-4FAD-83E5-698E06DCF0B7}" type="sibTrans" cxnId="{3BC0B296-4C3F-49E8-B942-0A5B7FDBF6BE}">
      <dgm:prSet/>
      <dgm:spPr/>
      <dgm:t>
        <a:bodyPr/>
        <a:lstStyle/>
        <a:p>
          <a:endParaRPr lang="en-US"/>
        </a:p>
      </dgm:t>
    </dgm:pt>
    <dgm:pt modelId="{67995E49-1A99-4A12-B1AC-30B47CE06195}" type="pres">
      <dgm:prSet presAssocID="{C7AB2EA6-6D8C-4F9A-AB27-1974021F024B}" presName="Name0" presStyleCnt="0">
        <dgm:presLayoutVars>
          <dgm:dir/>
          <dgm:animLvl val="lvl"/>
          <dgm:resizeHandles val="exact"/>
        </dgm:presLayoutVars>
      </dgm:prSet>
      <dgm:spPr/>
    </dgm:pt>
    <dgm:pt modelId="{2A001F34-2709-4EF5-9CFE-3831B01B5DB4}" type="pres">
      <dgm:prSet presAssocID="{5533DDEB-E3AB-4823-9D46-20812C155EB1}" presName="boxAndChildren" presStyleCnt="0"/>
      <dgm:spPr/>
    </dgm:pt>
    <dgm:pt modelId="{E49CB14B-2B52-4B29-91FF-842BD5EF176F}" type="pres">
      <dgm:prSet presAssocID="{5533DDEB-E3AB-4823-9D46-20812C155EB1}" presName="parentTextBox" presStyleLbl="node1" presStyleIdx="0" presStyleCnt="2"/>
      <dgm:spPr/>
    </dgm:pt>
    <dgm:pt modelId="{189D97A2-5A47-45D1-A0B1-8ECBE9C21A4B}" type="pres">
      <dgm:prSet presAssocID="{5533DDEB-E3AB-4823-9D46-20812C155EB1}" presName="entireBox" presStyleLbl="node1" presStyleIdx="0" presStyleCnt="2"/>
      <dgm:spPr/>
    </dgm:pt>
    <dgm:pt modelId="{4DFBFDB8-D0B7-48D4-A6AA-DFB9941B545B}" type="pres">
      <dgm:prSet presAssocID="{5533DDEB-E3AB-4823-9D46-20812C155EB1}" presName="descendantBox" presStyleCnt="0"/>
      <dgm:spPr/>
    </dgm:pt>
    <dgm:pt modelId="{618FB394-3EE3-4553-83EB-FE5908A91487}" type="pres">
      <dgm:prSet presAssocID="{884EFAA0-6864-4B99-AC40-416A71342D83}" presName="childTextBox" presStyleLbl="fgAccFollowNode1" presStyleIdx="0" presStyleCnt="1">
        <dgm:presLayoutVars>
          <dgm:bulletEnabled val="1"/>
        </dgm:presLayoutVars>
      </dgm:prSet>
      <dgm:spPr/>
    </dgm:pt>
    <dgm:pt modelId="{8E698755-C846-4795-91ED-4AC8D2D0F423}" type="pres">
      <dgm:prSet presAssocID="{647A17B6-DA1B-44AA-97E1-B833D0001640}" presName="sp" presStyleCnt="0"/>
      <dgm:spPr/>
    </dgm:pt>
    <dgm:pt modelId="{5584ADE4-4F45-4438-99A0-FA6DDACA7768}" type="pres">
      <dgm:prSet presAssocID="{C1BE4C5E-0741-485D-A818-C9D8309C1837}" presName="arrowAndChildren" presStyleCnt="0"/>
      <dgm:spPr/>
    </dgm:pt>
    <dgm:pt modelId="{00F992D6-53FC-4138-BFDB-CE7DAFED6F66}" type="pres">
      <dgm:prSet presAssocID="{C1BE4C5E-0741-485D-A818-C9D8309C1837}" presName="parentTextArrow" presStyleLbl="node1" presStyleIdx="1" presStyleCnt="2"/>
      <dgm:spPr/>
    </dgm:pt>
  </dgm:ptLst>
  <dgm:cxnLst>
    <dgm:cxn modelId="{E9DD8D0C-3E32-4948-8B09-0CC12589A933}" type="presOf" srcId="{5533DDEB-E3AB-4823-9D46-20812C155EB1}" destId="{189D97A2-5A47-45D1-A0B1-8ECBE9C21A4B}" srcOrd="1" destOrd="0" presId="urn:microsoft.com/office/officeart/2005/8/layout/process4"/>
    <dgm:cxn modelId="{3DD75835-EEC5-41D6-8A00-2F3B3DD79330}" type="presOf" srcId="{C7AB2EA6-6D8C-4F9A-AB27-1974021F024B}" destId="{67995E49-1A99-4A12-B1AC-30B47CE06195}" srcOrd="0" destOrd="0" presId="urn:microsoft.com/office/officeart/2005/8/layout/process4"/>
    <dgm:cxn modelId="{CA59397E-17AF-43F1-86D4-A83AAD94131A}" type="presOf" srcId="{884EFAA0-6864-4B99-AC40-416A71342D83}" destId="{618FB394-3EE3-4553-83EB-FE5908A91487}" srcOrd="0" destOrd="0" presId="urn:microsoft.com/office/officeart/2005/8/layout/process4"/>
    <dgm:cxn modelId="{3BC0B296-4C3F-49E8-B942-0A5B7FDBF6BE}" srcId="{5533DDEB-E3AB-4823-9D46-20812C155EB1}" destId="{884EFAA0-6864-4B99-AC40-416A71342D83}" srcOrd="0" destOrd="0" parTransId="{82D7130E-180A-458F-99C7-A5BD3E482EBF}" sibTransId="{5E00E1E7-48BC-4FAD-83E5-698E06DCF0B7}"/>
    <dgm:cxn modelId="{AB2888A7-A9C9-40DC-9168-0D3827680D3A}" srcId="{C7AB2EA6-6D8C-4F9A-AB27-1974021F024B}" destId="{5533DDEB-E3AB-4823-9D46-20812C155EB1}" srcOrd="1" destOrd="0" parTransId="{A5166D84-7C57-4FF1-A958-F1FF3AF2E093}" sibTransId="{7D417A0F-A098-4FF3-BE39-E27826EEE44A}"/>
    <dgm:cxn modelId="{018FFEB8-476A-46A3-9B1A-A02390E3053E}" type="presOf" srcId="{C1BE4C5E-0741-485D-A818-C9D8309C1837}" destId="{00F992D6-53FC-4138-BFDB-CE7DAFED6F66}" srcOrd="0" destOrd="0" presId="urn:microsoft.com/office/officeart/2005/8/layout/process4"/>
    <dgm:cxn modelId="{24C393D3-E313-4666-A91C-88B105714EC6}" srcId="{C7AB2EA6-6D8C-4F9A-AB27-1974021F024B}" destId="{C1BE4C5E-0741-485D-A818-C9D8309C1837}" srcOrd="0" destOrd="0" parTransId="{B182C17D-52BE-469F-BCEC-FC2BCE0218EA}" sibTransId="{647A17B6-DA1B-44AA-97E1-B833D0001640}"/>
    <dgm:cxn modelId="{E2C6AFFF-0276-4B0C-843F-8F0152B0FE56}" type="presOf" srcId="{5533DDEB-E3AB-4823-9D46-20812C155EB1}" destId="{E49CB14B-2B52-4B29-91FF-842BD5EF176F}" srcOrd="0" destOrd="0" presId="urn:microsoft.com/office/officeart/2005/8/layout/process4"/>
    <dgm:cxn modelId="{40F3E343-2B51-4674-AEE1-4564D7EB4117}" type="presParOf" srcId="{67995E49-1A99-4A12-B1AC-30B47CE06195}" destId="{2A001F34-2709-4EF5-9CFE-3831B01B5DB4}" srcOrd="0" destOrd="0" presId="urn:microsoft.com/office/officeart/2005/8/layout/process4"/>
    <dgm:cxn modelId="{40571455-E505-46B4-B814-3720082D3A35}" type="presParOf" srcId="{2A001F34-2709-4EF5-9CFE-3831B01B5DB4}" destId="{E49CB14B-2B52-4B29-91FF-842BD5EF176F}" srcOrd="0" destOrd="0" presId="urn:microsoft.com/office/officeart/2005/8/layout/process4"/>
    <dgm:cxn modelId="{48710321-95B7-4891-89AD-D898D6B42146}" type="presParOf" srcId="{2A001F34-2709-4EF5-9CFE-3831B01B5DB4}" destId="{189D97A2-5A47-45D1-A0B1-8ECBE9C21A4B}" srcOrd="1" destOrd="0" presId="urn:microsoft.com/office/officeart/2005/8/layout/process4"/>
    <dgm:cxn modelId="{A40398D9-BA06-49C8-9C20-628ADBB84AAE}" type="presParOf" srcId="{2A001F34-2709-4EF5-9CFE-3831B01B5DB4}" destId="{4DFBFDB8-D0B7-48D4-A6AA-DFB9941B545B}" srcOrd="2" destOrd="0" presId="urn:microsoft.com/office/officeart/2005/8/layout/process4"/>
    <dgm:cxn modelId="{BE5AE36E-2677-42A5-B9E2-375AF702A9D6}" type="presParOf" srcId="{4DFBFDB8-D0B7-48D4-A6AA-DFB9941B545B}" destId="{618FB394-3EE3-4553-83EB-FE5908A91487}" srcOrd="0" destOrd="0" presId="urn:microsoft.com/office/officeart/2005/8/layout/process4"/>
    <dgm:cxn modelId="{1F766EF6-4D5F-4561-A0C5-4D42A31207BF}" type="presParOf" srcId="{67995E49-1A99-4A12-B1AC-30B47CE06195}" destId="{8E698755-C846-4795-91ED-4AC8D2D0F423}" srcOrd="1" destOrd="0" presId="urn:microsoft.com/office/officeart/2005/8/layout/process4"/>
    <dgm:cxn modelId="{8580816A-904B-4E08-92B0-D931950F1CD7}" type="presParOf" srcId="{67995E49-1A99-4A12-B1AC-30B47CE06195}" destId="{5584ADE4-4F45-4438-99A0-FA6DDACA7768}" srcOrd="2" destOrd="0" presId="urn:microsoft.com/office/officeart/2005/8/layout/process4"/>
    <dgm:cxn modelId="{0A0EE722-D351-4270-B37C-85B74EBF8AF8}" type="presParOf" srcId="{5584ADE4-4F45-4438-99A0-FA6DDACA7768}" destId="{00F992D6-53FC-4138-BFDB-CE7DAFED6F6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9CAC934F-B30F-4784-8CF8-F1EB4836756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150"/>
        </a:p>
      </dgm:t>
    </dgm:pt>
    <dgm:pt modelId="{A631D7F8-7AA3-4017-8B45-9717BC6F84F9}">
      <dgm:prSet/>
      <dgm:spPr>
        <a:solidFill>
          <a:schemeClr val="tx2"/>
        </a:solidFill>
      </dgm:spPr>
      <dgm:t>
        <a:bodyPr/>
        <a:lstStyle/>
        <a:p>
          <a:r>
            <a:rPr lang="en-150"/>
            <a:t>Target Group 13 – Other Specific Cases</a:t>
          </a:r>
        </a:p>
      </dgm:t>
    </dgm:pt>
    <dgm:pt modelId="{DC9C6F0B-CDAD-4CEE-90C6-5975FBC8B548}" type="parTrans" cxnId="{4611D785-3856-4053-8F89-81D4212C9A3C}">
      <dgm:prSet/>
      <dgm:spPr/>
      <dgm:t>
        <a:bodyPr/>
        <a:lstStyle/>
        <a:p>
          <a:endParaRPr lang="en-150"/>
        </a:p>
      </dgm:t>
    </dgm:pt>
    <dgm:pt modelId="{89AE12F1-9591-41A5-8A43-970D7C774DE4}" type="sibTrans" cxnId="{4611D785-3856-4053-8F89-81D4212C9A3C}">
      <dgm:prSet/>
      <dgm:spPr/>
      <dgm:t>
        <a:bodyPr/>
        <a:lstStyle/>
        <a:p>
          <a:endParaRPr lang="en-150"/>
        </a:p>
      </dgm:t>
    </dgm:pt>
    <dgm:pt modelId="{EE8E36AE-DFAF-4B02-B756-8D9093502BDF}" type="pres">
      <dgm:prSet presAssocID="{9CAC934F-B30F-4784-8CF8-F1EB4836756F}" presName="linear" presStyleCnt="0">
        <dgm:presLayoutVars>
          <dgm:animLvl val="lvl"/>
          <dgm:resizeHandles val="exact"/>
        </dgm:presLayoutVars>
      </dgm:prSet>
      <dgm:spPr/>
    </dgm:pt>
    <dgm:pt modelId="{9FC6AE90-3CAC-46F6-898E-71A9EDC9AA5A}" type="pres">
      <dgm:prSet presAssocID="{A631D7F8-7AA3-4017-8B45-9717BC6F84F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533012C-77CD-4038-B13B-CACD91A2AB81}" type="presOf" srcId="{A631D7F8-7AA3-4017-8B45-9717BC6F84F9}" destId="{9FC6AE90-3CAC-46F6-898E-71A9EDC9AA5A}" srcOrd="0" destOrd="0" presId="urn:microsoft.com/office/officeart/2005/8/layout/vList2"/>
    <dgm:cxn modelId="{4611D785-3856-4053-8F89-81D4212C9A3C}" srcId="{9CAC934F-B30F-4784-8CF8-F1EB4836756F}" destId="{A631D7F8-7AA3-4017-8B45-9717BC6F84F9}" srcOrd="0" destOrd="0" parTransId="{DC9C6F0B-CDAD-4CEE-90C6-5975FBC8B548}" sibTransId="{89AE12F1-9591-41A5-8A43-970D7C774DE4}"/>
    <dgm:cxn modelId="{4BB3FAC4-EBB2-4AA4-8390-533AED603F34}" type="presOf" srcId="{9CAC934F-B30F-4784-8CF8-F1EB4836756F}" destId="{EE8E36AE-DFAF-4B02-B756-8D9093502BDF}" srcOrd="0" destOrd="0" presId="urn:microsoft.com/office/officeart/2005/8/layout/vList2"/>
    <dgm:cxn modelId="{F279210C-DDC1-412B-B9D6-CB5CA4256184}" type="presParOf" srcId="{EE8E36AE-DFAF-4B02-B756-8D9093502BDF}" destId="{9FC6AE90-3CAC-46F6-898E-71A9EDC9AA5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44BABF92-C0DF-4489-AF83-72EC40CDBD05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1D05220-0BC7-43C9-858F-5673D78211AB}">
      <dgm:prSet/>
      <dgm:spPr/>
      <dgm:t>
        <a:bodyPr/>
        <a:lstStyle/>
        <a:p>
          <a:r>
            <a:rPr lang="en-US"/>
            <a:t>Eligible: Additional categories in Erasmus+ projects</a:t>
          </a:r>
        </a:p>
      </dgm:t>
    </dgm:pt>
    <dgm:pt modelId="{9AAFC9C9-10C3-424B-A1E2-63D2E1F380CE}" type="parTrans" cxnId="{8BD25457-A88C-4EA0-9834-46768FC139FE}">
      <dgm:prSet/>
      <dgm:spPr/>
      <dgm:t>
        <a:bodyPr/>
        <a:lstStyle/>
        <a:p>
          <a:endParaRPr lang="en-US"/>
        </a:p>
      </dgm:t>
    </dgm:pt>
    <dgm:pt modelId="{D7DC686D-AB12-4F7E-AA90-B51E8D38E9D2}" type="sibTrans" cxnId="{8BD25457-A88C-4EA0-9834-46768FC139FE}">
      <dgm:prSet/>
      <dgm:spPr/>
      <dgm:t>
        <a:bodyPr/>
        <a:lstStyle/>
        <a:p>
          <a:endParaRPr lang="en-US"/>
        </a:p>
      </dgm:t>
    </dgm:pt>
    <dgm:pt modelId="{CE85C2F8-542F-4795-9629-1C1EF305ED5E}">
      <dgm:prSet/>
      <dgm:spPr/>
      <dgm:t>
        <a:bodyPr/>
        <a:lstStyle/>
        <a:p>
          <a:r>
            <a:rPr lang="en-US"/>
            <a:t>Required Documents:</a:t>
          </a:r>
        </a:p>
      </dgm:t>
    </dgm:pt>
    <dgm:pt modelId="{4189B170-B01D-4DCA-A471-D112170F5683}" type="parTrans" cxnId="{82E4156A-7766-4D91-90A6-4F1DE1BB95E5}">
      <dgm:prSet/>
      <dgm:spPr/>
      <dgm:t>
        <a:bodyPr/>
        <a:lstStyle/>
        <a:p>
          <a:endParaRPr lang="en-US"/>
        </a:p>
      </dgm:t>
    </dgm:pt>
    <dgm:pt modelId="{416EF1FD-D4E9-4D81-9D19-7B3CFAD234C3}" type="sibTrans" cxnId="{82E4156A-7766-4D91-90A6-4F1DE1BB95E5}">
      <dgm:prSet/>
      <dgm:spPr/>
      <dgm:t>
        <a:bodyPr/>
        <a:lstStyle/>
        <a:p>
          <a:endParaRPr lang="en-US"/>
        </a:p>
      </dgm:t>
    </dgm:pt>
    <dgm:pt modelId="{93C839E6-5F2A-47A2-A790-92E7A39C49E5}">
      <dgm:prSet/>
      <dgm:spPr/>
      <dgm:t>
        <a:bodyPr/>
        <a:lstStyle/>
        <a:p>
          <a:r>
            <a:rPr lang="en-US"/>
            <a:t>Consult project officer for specific proof</a:t>
          </a:r>
        </a:p>
      </dgm:t>
    </dgm:pt>
    <dgm:pt modelId="{70741AB4-E0B6-455C-B9BD-1BF1EE8B63F9}" type="parTrans" cxnId="{E6D0798B-D053-4AAE-A5C6-BC24C0ABB135}">
      <dgm:prSet/>
      <dgm:spPr/>
      <dgm:t>
        <a:bodyPr/>
        <a:lstStyle/>
        <a:p>
          <a:endParaRPr lang="en-US"/>
        </a:p>
      </dgm:t>
    </dgm:pt>
    <dgm:pt modelId="{6C753B0E-3FCA-4E2E-BC8A-1F9758EFE57A}" type="sibTrans" cxnId="{E6D0798B-D053-4AAE-A5C6-BC24C0ABB135}">
      <dgm:prSet/>
      <dgm:spPr/>
      <dgm:t>
        <a:bodyPr/>
        <a:lstStyle/>
        <a:p>
          <a:endParaRPr lang="en-US"/>
        </a:p>
      </dgm:t>
    </dgm:pt>
    <dgm:pt modelId="{E049FB56-DD0B-45B3-B7B0-E46204FF1FD4}" type="pres">
      <dgm:prSet presAssocID="{44BABF92-C0DF-4489-AF83-72EC40CDBD05}" presName="Name0" presStyleCnt="0">
        <dgm:presLayoutVars>
          <dgm:dir/>
          <dgm:animLvl val="lvl"/>
          <dgm:resizeHandles val="exact"/>
        </dgm:presLayoutVars>
      </dgm:prSet>
      <dgm:spPr/>
    </dgm:pt>
    <dgm:pt modelId="{BD41545C-BE32-49A8-9D67-94C85282B534}" type="pres">
      <dgm:prSet presAssocID="{CE85C2F8-542F-4795-9629-1C1EF305ED5E}" presName="boxAndChildren" presStyleCnt="0"/>
      <dgm:spPr/>
    </dgm:pt>
    <dgm:pt modelId="{B8211C4A-8E4E-453F-9085-6F7FA80347A5}" type="pres">
      <dgm:prSet presAssocID="{CE85C2F8-542F-4795-9629-1C1EF305ED5E}" presName="parentTextBox" presStyleLbl="node1" presStyleIdx="0" presStyleCnt="2"/>
      <dgm:spPr/>
    </dgm:pt>
    <dgm:pt modelId="{95CA7D2D-B3F6-418D-9D08-5CE69EF378B4}" type="pres">
      <dgm:prSet presAssocID="{CE85C2F8-542F-4795-9629-1C1EF305ED5E}" presName="entireBox" presStyleLbl="node1" presStyleIdx="0" presStyleCnt="2"/>
      <dgm:spPr/>
    </dgm:pt>
    <dgm:pt modelId="{00CE0A85-DA3E-40AE-A2CB-F5E090E4E346}" type="pres">
      <dgm:prSet presAssocID="{CE85C2F8-542F-4795-9629-1C1EF305ED5E}" presName="descendantBox" presStyleCnt="0"/>
      <dgm:spPr/>
    </dgm:pt>
    <dgm:pt modelId="{05ADD4D7-3D3C-4BC8-8E82-B1CCC4FC1D98}" type="pres">
      <dgm:prSet presAssocID="{93C839E6-5F2A-47A2-A790-92E7A39C49E5}" presName="childTextBox" presStyleLbl="fgAccFollowNode1" presStyleIdx="0" presStyleCnt="1">
        <dgm:presLayoutVars>
          <dgm:bulletEnabled val="1"/>
        </dgm:presLayoutVars>
      </dgm:prSet>
      <dgm:spPr/>
    </dgm:pt>
    <dgm:pt modelId="{C524B73B-20E6-4006-A715-415FE8FC06A3}" type="pres">
      <dgm:prSet presAssocID="{D7DC686D-AB12-4F7E-AA90-B51E8D38E9D2}" presName="sp" presStyleCnt="0"/>
      <dgm:spPr/>
    </dgm:pt>
    <dgm:pt modelId="{EC5AA9F5-476E-4CAB-BEB5-1B947C306310}" type="pres">
      <dgm:prSet presAssocID="{A1D05220-0BC7-43C9-858F-5673D78211AB}" presName="arrowAndChildren" presStyleCnt="0"/>
      <dgm:spPr/>
    </dgm:pt>
    <dgm:pt modelId="{8D3DAA9C-929C-4001-8781-0A7E18D53AF1}" type="pres">
      <dgm:prSet presAssocID="{A1D05220-0BC7-43C9-858F-5673D78211AB}" presName="parentTextArrow" presStyleLbl="node1" presStyleIdx="1" presStyleCnt="2"/>
      <dgm:spPr/>
    </dgm:pt>
  </dgm:ptLst>
  <dgm:cxnLst>
    <dgm:cxn modelId="{BE90542F-69F0-4900-BAA3-5ADEA668C084}" type="presOf" srcId="{93C839E6-5F2A-47A2-A790-92E7A39C49E5}" destId="{05ADD4D7-3D3C-4BC8-8E82-B1CCC4FC1D98}" srcOrd="0" destOrd="0" presId="urn:microsoft.com/office/officeart/2005/8/layout/process4"/>
    <dgm:cxn modelId="{82E4156A-7766-4D91-90A6-4F1DE1BB95E5}" srcId="{44BABF92-C0DF-4489-AF83-72EC40CDBD05}" destId="{CE85C2F8-542F-4795-9629-1C1EF305ED5E}" srcOrd="1" destOrd="0" parTransId="{4189B170-B01D-4DCA-A471-D112170F5683}" sibTransId="{416EF1FD-D4E9-4D81-9D19-7B3CFAD234C3}"/>
    <dgm:cxn modelId="{8BD25457-A88C-4EA0-9834-46768FC139FE}" srcId="{44BABF92-C0DF-4489-AF83-72EC40CDBD05}" destId="{A1D05220-0BC7-43C9-858F-5673D78211AB}" srcOrd="0" destOrd="0" parTransId="{9AAFC9C9-10C3-424B-A1E2-63D2E1F380CE}" sibTransId="{D7DC686D-AB12-4F7E-AA90-B51E8D38E9D2}"/>
    <dgm:cxn modelId="{E6D0798B-D053-4AAE-A5C6-BC24C0ABB135}" srcId="{CE85C2F8-542F-4795-9629-1C1EF305ED5E}" destId="{93C839E6-5F2A-47A2-A790-92E7A39C49E5}" srcOrd="0" destOrd="0" parTransId="{70741AB4-E0B6-455C-B9BD-1BF1EE8B63F9}" sibTransId="{6C753B0E-3FCA-4E2E-BC8A-1F9758EFE57A}"/>
    <dgm:cxn modelId="{5E6ACF99-F05F-483F-800A-82FDDB323788}" type="presOf" srcId="{44BABF92-C0DF-4489-AF83-72EC40CDBD05}" destId="{E049FB56-DD0B-45B3-B7B0-E46204FF1FD4}" srcOrd="0" destOrd="0" presId="urn:microsoft.com/office/officeart/2005/8/layout/process4"/>
    <dgm:cxn modelId="{7264B7A4-9ECE-4973-BED8-D2CE52E58881}" type="presOf" srcId="{A1D05220-0BC7-43C9-858F-5673D78211AB}" destId="{8D3DAA9C-929C-4001-8781-0A7E18D53AF1}" srcOrd="0" destOrd="0" presId="urn:microsoft.com/office/officeart/2005/8/layout/process4"/>
    <dgm:cxn modelId="{8C795BAD-6D8D-4BBA-BCC3-ADD8F61965C2}" type="presOf" srcId="{CE85C2F8-542F-4795-9629-1C1EF305ED5E}" destId="{95CA7D2D-B3F6-418D-9D08-5CE69EF378B4}" srcOrd="1" destOrd="0" presId="urn:microsoft.com/office/officeart/2005/8/layout/process4"/>
    <dgm:cxn modelId="{BAC8B2C2-E486-44AA-B659-820E54F3CBC9}" type="presOf" srcId="{CE85C2F8-542F-4795-9629-1C1EF305ED5E}" destId="{B8211C4A-8E4E-453F-9085-6F7FA80347A5}" srcOrd="0" destOrd="0" presId="urn:microsoft.com/office/officeart/2005/8/layout/process4"/>
    <dgm:cxn modelId="{FC4CA2AB-F9FB-4ED4-AAAD-28DDA3ADBC8C}" type="presParOf" srcId="{E049FB56-DD0B-45B3-B7B0-E46204FF1FD4}" destId="{BD41545C-BE32-49A8-9D67-94C85282B534}" srcOrd="0" destOrd="0" presId="urn:microsoft.com/office/officeart/2005/8/layout/process4"/>
    <dgm:cxn modelId="{EC89D2F0-0105-4E9C-B594-B37669E4F98C}" type="presParOf" srcId="{BD41545C-BE32-49A8-9D67-94C85282B534}" destId="{B8211C4A-8E4E-453F-9085-6F7FA80347A5}" srcOrd="0" destOrd="0" presId="urn:microsoft.com/office/officeart/2005/8/layout/process4"/>
    <dgm:cxn modelId="{A161780C-83E5-4236-BE5A-6AF444097ABB}" type="presParOf" srcId="{BD41545C-BE32-49A8-9D67-94C85282B534}" destId="{95CA7D2D-B3F6-418D-9D08-5CE69EF378B4}" srcOrd="1" destOrd="0" presId="urn:microsoft.com/office/officeart/2005/8/layout/process4"/>
    <dgm:cxn modelId="{10AFBCA5-1F00-4318-BF29-2AEA6EC41EB2}" type="presParOf" srcId="{BD41545C-BE32-49A8-9D67-94C85282B534}" destId="{00CE0A85-DA3E-40AE-A2CB-F5E090E4E346}" srcOrd="2" destOrd="0" presId="urn:microsoft.com/office/officeart/2005/8/layout/process4"/>
    <dgm:cxn modelId="{1D75AD0F-A70B-437A-8F93-9AA23FE4DB49}" type="presParOf" srcId="{00CE0A85-DA3E-40AE-A2CB-F5E090E4E346}" destId="{05ADD4D7-3D3C-4BC8-8E82-B1CCC4FC1D98}" srcOrd="0" destOrd="0" presId="urn:microsoft.com/office/officeart/2005/8/layout/process4"/>
    <dgm:cxn modelId="{F04D3BAA-475E-471E-8137-A68D1DB48B5A}" type="presParOf" srcId="{E049FB56-DD0B-45B3-B7B0-E46204FF1FD4}" destId="{C524B73B-20E6-4006-A715-415FE8FC06A3}" srcOrd="1" destOrd="0" presId="urn:microsoft.com/office/officeart/2005/8/layout/process4"/>
    <dgm:cxn modelId="{AEAB3663-DB27-41CD-A8DD-21E3D12BECE5}" type="presParOf" srcId="{E049FB56-DD0B-45B3-B7B0-E46204FF1FD4}" destId="{EC5AA9F5-476E-4CAB-BEB5-1B947C306310}" srcOrd="2" destOrd="0" presId="urn:microsoft.com/office/officeart/2005/8/layout/process4"/>
    <dgm:cxn modelId="{358C6ECE-4E4A-4959-A4DB-383A31A38FCB}" type="presParOf" srcId="{EC5AA9F5-476E-4CAB-BEB5-1B947C306310}" destId="{8D3DAA9C-929C-4001-8781-0A7E18D53AF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D44D6D98-3817-4980-B858-79253FB1B73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150"/>
        </a:p>
      </dgm:t>
    </dgm:pt>
    <dgm:pt modelId="{721C111A-D91D-48EA-8AEB-C81852B375F0}">
      <dgm:prSet/>
      <dgm:spPr>
        <a:solidFill>
          <a:schemeClr val="tx2"/>
        </a:solidFill>
      </dgm:spPr>
      <dgm:t>
        <a:bodyPr/>
        <a:lstStyle/>
        <a:p>
          <a:pPr algn="ctr"/>
          <a:r>
            <a:rPr lang="en-150"/>
            <a:t>How to Apply?</a:t>
          </a:r>
        </a:p>
      </dgm:t>
    </dgm:pt>
    <dgm:pt modelId="{83550CD6-EFF9-4C42-BAA0-FFFA7DFB7979}" type="parTrans" cxnId="{A2573B23-2776-4DDB-A7D6-140A1B19EE9B}">
      <dgm:prSet/>
      <dgm:spPr/>
      <dgm:t>
        <a:bodyPr/>
        <a:lstStyle/>
        <a:p>
          <a:endParaRPr lang="en-150"/>
        </a:p>
      </dgm:t>
    </dgm:pt>
    <dgm:pt modelId="{28B39BC4-C9A1-49A8-A946-FC0377E7FE32}" type="sibTrans" cxnId="{A2573B23-2776-4DDB-A7D6-140A1B19EE9B}">
      <dgm:prSet/>
      <dgm:spPr/>
      <dgm:t>
        <a:bodyPr/>
        <a:lstStyle/>
        <a:p>
          <a:endParaRPr lang="en-150"/>
        </a:p>
      </dgm:t>
    </dgm:pt>
    <dgm:pt modelId="{F132C7B3-7AB3-4C4C-BD77-678FD87A6126}" type="pres">
      <dgm:prSet presAssocID="{D44D6D98-3817-4980-B858-79253FB1B733}" presName="linear" presStyleCnt="0">
        <dgm:presLayoutVars>
          <dgm:animLvl val="lvl"/>
          <dgm:resizeHandles val="exact"/>
        </dgm:presLayoutVars>
      </dgm:prSet>
      <dgm:spPr/>
    </dgm:pt>
    <dgm:pt modelId="{A2EB548B-9F92-424B-9E57-E256ED928550}" type="pres">
      <dgm:prSet presAssocID="{721C111A-D91D-48EA-8AEB-C81852B375F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F1C3B0F-4D7D-4FFA-B294-782EF5F6430B}" type="presOf" srcId="{D44D6D98-3817-4980-B858-79253FB1B733}" destId="{F132C7B3-7AB3-4C4C-BD77-678FD87A6126}" srcOrd="0" destOrd="0" presId="urn:microsoft.com/office/officeart/2005/8/layout/vList2"/>
    <dgm:cxn modelId="{A2573B23-2776-4DDB-A7D6-140A1B19EE9B}" srcId="{D44D6D98-3817-4980-B858-79253FB1B733}" destId="{721C111A-D91D-48EA-8AEB-C81852B375F0}" srcOrd="0" destOrd="0" parTransId="{83550CD6-EFF9-4C42-BAA0-FFFA7DFB7979}" sibTransId="{28B39BC4-C9A1-49A8-A946-FC0377E7FE32}"/>
    <dgm:cxn modelId="{F590D470-5395-427F-BD26-D3D508B5E0AA}" type="presOf" srcId="{721C111A-D91D-48EA-8AEB-C81852B375F0}" destId="{A2EB548B-9F92-424B-9E57-E256ED928550}" srcOrd="0" destOrd="0" presId="urn:microsoft.com/office/officeart/2005/8/layout/vList2"/>
    <dgm:cxn modelId="{75EE85F5-767A-431A-90CF-D340751B114D}" type="presParOf" srcId="{F132C7B3-7AB3-4C4C-BD77-678FD87A6126}" destId="{A2EB548B-9F92-424B-9E57-E256ED92855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EAB410-39C1-43D0-902F-F066D24FD59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150"/>
        </a:p>
      </dgm:t>
    </dgm:pt>
    <dgm:pt modelId="{A3B685E4-5806-4DE9-90A7-A0D4907CDA45}">
      <dgm:prSet/>
      <dgm:spPr>
        <a:solidFill>
          <a:schemeClr val="tx2"/>
        </a:solidFill>
      </dgm:spPr>
      <dgm:t>
        <a:bodyPr/>
        <a:lstStyle/>
        <a:p>
          <a:r>
            <a:rPr lang="en-150" dirty="0"/>
            <a:t>Target Group 1 – Health-Related Conditions</a:t>
          </a:r>
        </a:p>
      </dgm:t>
    </dgm:pt>
    <dgm:pt modelId="{69F7BE3E-85D5-4F93-86A5-3ED5525D3B6E}" type="parTrans" cxnId="{407AB49D-87B7-4A49-953A-330D43AD886E}">
      <dgm:prSet/>
      <dgm:spPr/>
      <dgm:t>
        <a:bodyPr/>
        <a:lstStyle/>
        <a:p>
          <a:endParaRPr lang="en-150"/>
        </a:p>
      </dgm:t>
    </dgm:pt>
    <dgm:pt modelId="{17151F6F-2008-497D-9C28-E317577CFBD9}" type="sibTrans" cxnId="{407AB49D-87B7-4A49-953A-330D43AD886E}">
      <dgm:prSet/>
      <dgm:spPr/>
      <dgm:t>
        <a:bodyPr/>
        <a:lstStyle/>
        <a:p>
          <a:endParaRPr lang="en-150"/>
        </a:p>
      </dgm:t>
    </dgm:pt>
    <dgm:pt modelId="{A2267283-968C-428B-97D2-1325597C5A73}" type="pres">
      <dgm:prSet presAssocID="{96EAB410-39C1-43D0-902F-F066D24FD598}" presName="linear" presStyleCnt="0">
        <dgm:presLayoutVars>
          <dgm:animLvl val="lvl"/>
          <dgm:resizeHandles val="exact"/>
        </dgm:presLayoutVars>
      </dgm:prSet>
      <dgm:spPr/>
    </dgm:pt>
    <dgm:pt modelId="{12293918-AF5D-4B77-B68A-D40D2381EEB3}" type="pres">
      <dgm:prSet presAssocID="{A3B685E4-5806-4DE9-90A7-A0D4907CDA4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C330D90-A5D9-4941-A646-8384B0B52410}" type="presOf" srcId="{A3B685E4-5806-4DE9-90A7-A0D4907CDA45}" destId="{12293918-AF5D-4B77-B68A-D40D2381EEB3}" srcOrd="0" destOrd="0" presId="urn:microsoft.com/office/officeart/2005/8/layout/vList2"/>
    <dgm:cxn modelId="{407AB49D-87B7-4A49-953A-330D43AD886E}" srcId="{96EAB410-39C1-43D0-902F-F066D24FD598}" destId="{A3B685E4-5806-4DE9-90A7-A0D4907CDA45}" srcOrd="0" destOrd="0" parTransId="{69F7BE3E-85D5-4F93-86A5-3ED5525D3B6E}" sibTransId="{17151F6F-2008-497D-9C28-E317577CFBD9}"/>
    <dgm:cxn modelId="{06B5C9F1-3D32-4259-BEFF-6C9690373CA7}" type="presOf" srcId="{96EAB410-39C1-43D0-902F-F066D24FD598}" destId="{A2267283-968C-428B-97D2-1325597C5A73}" srcOrd="0" destOrd="0" presId="urn:microsoft.com/office/officeart/2005/8/layout/vList2"/>
    <dgm:cxn modelId="{4CF33151-D9C9-4D2D-A3E8-50376A43718D}" type="presParOf" srcId="{A2267283-968C-428B-97D2-1325597C5A73}" destId="{12293918-AF5D-4B77-B68A-D40D2381EEB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22B9D899-905D-4B22-9EC6-459DAE96D3A0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E40F2F-76BB-4CD2-8504-4C3BCF184A2F}">
      <dgm:prSet/>
      <dgm:spPr/>
      <dgm:t>
        <a:bodyPr/>
        <a:lstStyle/>
        <a:p>
          <a:pPr algn="ctr">
            <a:lnSpc>
              <a:spcPct val="100000"/>
            </a:lnSpc>
          </a:pPr>
          <a:r>
            <a:rPr lang="en-US" b="1" dirty="0"/>
            <a:t>Identify your inclusion category</a:t>
          </a:r>
        </a:p>
      </dgm:t>
    </dgm:pt>
    <dgm:pt modelId="{EFD78E5B-51BD-424F-A4E6-B7D2B7393EE4}" type="parTrans" cxnId="{B2705DDE-FC67-4028-B2E4-2F25428F6121}">
      <dgm:prSet/>
      <dgm:spPr/>
      <dgm:t>
        <a:bodyPr/>
        <a:lstStyle/>
        <a:p>
          <a:endParaRPr lang="en-US"/>
        </a:p>
      </dgm:t>
    </dgm:pt>
    <dgm:pt modelId="{A9AFD3E7-D09F-48DC-9AEC-5B1B6190D54C}" type="sibTrans" cxnId="{B2705DDE-FC67-4028-B2E4-2F25428F612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C11A58E-5E77-4B32-B3D6-73DE816690D1}">
      <dgm:prSet/>
      <dgm:spPr/>
      <dgm:t>
        <a:bodyPr/>
        <a:lstStyle/>
        <a:p>
          <a:pPr algn="ctr">
            <a:lnSpc>
              <a:spcPct val="100000"/>
            </a:lnSpc>
          </a:pPr>
          <a:r>
            <a:rPr lang="en-US" b="1" dirty="0"/>
            <a:t>Gather the necessary documents</a:t>
          </a:r>
        </a:p>
      </dgm:t>
    </dgm:pt>
    <dgm:pt modelId="{66730C67-942E-4AB7-AA52-D25F8FCFCB91}" type="parTrans" cxnId="{1D177AA4-6824-4447-B4C9-1D99D8CD6E75}">
      <dgm:prSet/>
      <dgm:spPr/>
      <dgm:t>
        <a:bodyPr/>
        <a:lstStyle/>
        <a:p>
          <a:endParaRPr lang="en-US"/>
        </a:p>
      </dgm:t>
    </dgm:pt>
    <dgm:pt modelId="{813E88F1-1D67-41A0-82AD-C3BFF0F365BD}" type="sibTrans" cxnId="{1D177AA4-6824-4447-B4C9-1D99D8CD6E7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046616C-2901-407F-929C-70F988D27517}">
      <dgm:prSet/>
      <dgm:spPr/>
      <dgm:t>
        <a:bodyPr/>
        <a:lstStyle/>
        <a:p>
          <a:pPr algn="ctr">
            <a:lnSpc>
              <a:spcPct val="100000"/>
            </a:lnSpc>
          </a:pPr>
          <a:r>
            <a:rPr lang="en-US" b="1" dirty="0"/>
            <a:t>Submit your application before the deadline</a:t>
          </a:r>
        </a:p>
      </dgm:t>
    </dgm:pt>
    <dgm:pt modelId="{1BF72272-0740-44DB-A1F1-9FD7B341A372}" type="parTrans" cxnId="{D31C131E-9970-4CAF-A6F2-FB9C06D4674F}">
      <dgm:prSet/>
      <dgm:spPr/>
      <dgm:t>
        <a:bodyPr/>
        <a:lstStyle/>
        <a:p>
          <a:endParaRPr lang="en-US"/>
        </a:p>
      </dgm:t>
    </dgm:pt>
    <dgm:pt modelId="{F784CE02-5F18-402C-9A6C-8EF2D727457D}" type="sibTrans" cxnId="{D31C131E-9970-4CAF-A6F2-FB9C06D4674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312551F-8359-451E-B688-A7B5487E17C7}">
      <dgm:prSet/>
      <dgm:spPr/>
      <dgm:t>
        <a:bodyPr/>
        <a:lstStyle/>
        <a:p>
          <a:pPr algn="ctr">
            <a:lnSpc>
              <a:spcPct val="100000"/>
            </a:lnSpc>
          </a:pPr>
          <a:r>
            <a:rPr lang="en-US" b="1" dirty="0"/>
            <a:t>Contact the International Office for guidance</a:t>
          </a:r>
        </a:p>
      </dgm:t>
    </dgm:pt>
    <dgm:pt modelId="{F7E00946-3647-4081-9B4D-D8276953DE3C}" type="parTrans" cxnId="{B9A33143-C963-4D7A-93BF-66DD32F13837}">
      <dgm:prSet/>
      <dgm:spPr/>
      <dgm:t>
        <a:bodyPr/>
        <a:lstStyle/>
        <a:p>
          <a:endParaRPr lang="en-US"/>
        </a:p>
      </dgm:t>
    </dgm:pt>
    <dgm:pt modelId="{73F07757-45C6-4BD4-ABD7-B431632FA965}" type="sibTrans" cxnId="{B9A33143-C963-4D7A-93BF-66DD32F13837}">
      <dgm:prSet/>
      <dgm:spPr/>
      <dgm:t>
        <a:bodyPr/>
        <a:lstStyle/>
        <a:p>
          <a:endParaRPr lang="en-US"/>
        </a:p>
      </dgm:t>
    </dgm:pt>
    <dgm:pt modelId="{DB905DAC-D0BF-4BD9-8058-4D554FFDCDEA}" type="pres">
      <dgm:prSet presAssocID="{22B9D899-905D-4B22-9EC6-459DAE96D3A0}" presName="root" presStyleCnt="0">
        <dgm:presLayoutVars>
          <dgm:dir/>
          <dgm:resizeHandles val="exact"/>
        </dgm:presLayoutVars>
      </dgm:prSet>
      <dgm:spPr/>
    </dgm:pt>
    <dgm:pt modelId="{90E17D59-D4BC-4FD2-BE57-D7FC14FA85D5}" type="pres">
      <dgm:prSet presAssocID="{22B9D899-905D-4B22-9EC6-459DAE96D3A0}" presName="container" presStyleCnt="0">
        <dgm:presLayoutVars>
          <dgm:dir/>
          <dgm:resizeHandles val="exact"/>
        </dgm:presLayoutVars>
      </dgm:prSet>
      <dgm:spPr/>
    </dgm:pt>
    <dgm:pt modelId="{F890BDC2-0B88-4ECB-912E-57A193B2D849}" type="pres">
      <dgm:prSet presAssocID="{5EE40F2F-76BB-4CD2-8504-4C3BCF184A2F}" presName="compNode" presStyleCnt="0"/>
      <dgm:spPr/>
    </dgm:pt>
    <dgm:pt modelId="{61D67D61-DB23-4147-81AB-CCAE18C0F233}" type="pres">
      <dgm:prSet presAssocID="{5EE40F2F-76BB-4CD2-8504-4C3BCF184A2F}" presName="iconBgRect" presStyleLbl="bgShp" presStyleIdx="0" presStyleCnt="4"/>
      <dgm:spPr/>
    </dgm:pt>
    <dgm:pt modelId="{B73B0D44-EB68-4CB1-99BC-6B1CA4F232AD}" type="pres">
      <dgm:prSet presAssocID="{5EE40F2F-76BB-4CD2-8504-4C3BCF184A2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F25A73AB-97BF-41FB-AE62-E616F48032D8}" type="pres">
      <dgm:prSet presAssocID="{5EE40F2F-76BB-4CD2-8504-4C3BCF184A2F}" presName="spaceRect" presStyleCnt="0"/>
      <dgm:spPr/>
    </dgm:pt>
    <dgm:pt modelId="{607F16B3-5502-4C7E-A1F1-8ED93B7C71BA}" type="pres">
      <dgm:prSet presAssocID="{5EE40F2F-76BB-4CD2-8504-4C3BCF184A2F}" presName="textRect" presStyleLbl="revTx" presStyleIdx="0" presStyleCnt="4">
        <dgm:presLayoutVars>
          <dgm:chMax val="1"/>
          <dgm:chPref val="1"/>
        </dgm:presLayoutVars>
      </dgm:prSet>
      <dgm:spPr/>
    </dgm:pt>
    <dgm:pt modelId="{A9014A9F-D840-45EA-802C-DADA5E07DFB9}" type="pres">
      <dgm:prSet presAssocID="{A9AFD3E7-D09F-48DC-9AEC-5B1B6190D54C}" presName="sibTrans" presStyleLbl="sibTrans2D1" presStyleIdx="0" presStyleCnt="0"/>
      <dgm:spPr/>
    </dgm:pt>
    <dgm:pt modelId="{5246FC89-4944-4153-A7C6-3A54F0C9DF8F}" type="pres">
      <dgm:prSet presAssocID="{EC11A58E-5E77-4B32-B3D6-73DE816690D1}" presName="compNode" presStyleCnt="0"/>
      <dgm:spPr/>
    </dgm:pt>
    <dgm:pt modelId="{9ADBA353-4E72-4DBA-B215-7EB483924002}" type="pres">
      <dgm:prSet presAssocID="{EC11A58E-5E77-4B32-B3D6-73DE816690D1}" presName="iconBgRect" presStyleLbl="bgShp" presStyleIdx="1" presStyleCnt="4"/>
      <dgm:spPr/>
    </dgm:pt>
    <dgm:pt modelId="{E0DCDD01-F240-4BBB-B1DE-446AB8131598}" type="pres">
      <dgm:prSet presAssocID="{EC11A58E-5E77-4B32-B3D6-73DE816690D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4824B80F-CA8C-41E0-A3C1-17BCF66B2E68}" type="pres">
      <dgm:prSet presAssocID="{EC11A58E-5E77-4B32-B3D6-73DE816690D1}" presName="spaceRect" presStyleCnt="0"/>
      <dgm:spPr/>
    </dgm:pt>
    <dgm:pt modelId="{8B85EC95-98A3-45AC-B145-DF4501D1291F}" type="pres">
      <dgm:prSet presAssocID="{EC11A58E-5E77-4B32-B3D6-73DE816690D1}" presName="textRect" presStyleLbl="revTx" presStyleIdx="1" presStyleCnt="4">
        <dgm:presLayoutVars>
          <dgm:chMax val="1"/>
          <dgm:chPref val="1"/>
        </dgm:presLayoutVars>
      </dgm:prSet>
      <dgm:spPr/>
    </dgm:pt>
    <dgm:pt modelId="{F4FE29B4-A87D-4AD2-A2A5-FD1A58A0C982}" type="pres">
      <dgm:prSet presAssocID="{813E88F1-1D67-41A0-82AD-C3BFF0F365BD}" presName="sibTrans" presStyleLbl="sibTrans2D1" presStyleIdx="0" presStyleCnt="0"/>
      <dgm:spPr/>
    </dgm:pt>
    <dgm:pt modelId="{C5AD8043-4B5F-4893-85C2-A9284C3858A0}" type="pres">
      <dgm:prSet presAssocID="{4046616C-2901-407F-929C-70F988D27517}" presName="compNode" presStyleCnt="0"/>
      <dgm:spPr/>
    </dgm:pt>
    <dgm:pt modelId="{5C68CEDC-AB75-492E-8D76-AFF01B9B6980}" type="pres">
      <dgm:prSet presAssocID="{4046616C-2901-407F-929C-70F988D27517}" presName="iconBgRect" presStyleLbl="bgShp" presStyleIdx="2" presStyleCnt="4"/>
      <dgm:spPr/>
    </dgm:pt>
    <dgm:pt modelId="{2861B641-8CC1-4110-9C91-9A487B56074B}" type="pres">
      <dgm:prSet presAssocID="{4046616C-2901-407F-929C-70F988D2751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8BAFE2A7-0468-4B77-A189-3763DBD0F811}" type="pres">
      <dgm:prSet presAssocID="{4046616C-2901-407F-929C-70F988D27517}" presName="spaceRect" presStyleCnt="0"/>
      <dgm:spPr/>
    </dgm:pt>
    <dgm:pt modelId="{E260C5C8-33A3-46D7-ADCD-E58FD737AE48}" type="pres">
      <dgm:prSet presAssocID="{4046616C-2901-407F-929C-70F988D27517}" presName="textRect" presStyleLbl="revTx" presStyleIdx="2" presStyleCnt="4">
        <dgm:presLayoutVars>
          <dgm:chMax val="1"/>
          <dgm:chPref val="1"/>
        </dgm:presLayoutVars>
      </dgm:prSet>
      <dgm:spPr/>
    </dgm:pt>
    <dgm:pt modelId="{B5FB7CE1-82FA-4421-BEBD-394BFCA6BDAA}" type="pres">
      <dgm:prSet presAssocID="{F784CE02-5F18-402C-9A6C-8EF2D727457D}" presName="sibTrans" presStyleLbl="sibTrans2D1" presStyleIdx="0" presStyleCnt="0"/>
      <dgm:spPr/>
    </dgm:pt>
    <dgm:pt modelId="{9BCE57CA-DF84-46EC-AEBD-F0D7616EB936}" type="pres">
      <dgm:prSet presAssocID="{1312551F-8359-451E-B688-A7B5487E17C7}" presName="compNode" presStyleCnt="0"/>
      <dgm:spPr/>
    </dgm:pt>
    <dgm:pt modelId="{EF3128A8-64B1-4591-AF96-E27A45EADAD2}" type="pres">
      <dgm:prSet presAssocID="{1312551F-8359-451E-B688-A7B5487E17C7}" presName="iconBgRect" presStyleLbl="bgShp" presStyleIdx="3" presStyleCnt="4"/>
      <dgm:spPr/>
    </dgm:pt>
    <dgm:pt modelId="{19EFC905-467F-403F-8AA8-3A0EAA377C50}" type="pres">
      <dgm:prSet presAssocID="{1312551F-8359-451E-B688-A7B5487E17C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ceiver"/>
        </a:ext>
      </dgm:extLst>
    </dgm:pt>
    <dgm:pt modelId="{0FB23B62-E5E2-4103-8DF7-FCDFBD687909}" type="pres">
      <dgm:prSet presAssocID="{1312551F-8359-451E-B688-A7B5487E17C7}" presName="spaceRect" presStyleCnt="0"/>
      <dgm:spPr/>
    </dgm:pt>
    <dgm:pt modelId="{79829C73-0C2A-4AE7-B484-C0F5D2550430}" type="pres">
      <dgm:prSet presAssocID="{1312551F-8359-451E-B688-A7B5487E17C7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B01E8F18-050C-47B3-A042-C237ADBBA44B}" type="presOf" srcId="{EC11A58E-5E77-4B32-B3D6-73DE816690D1}" destId="{8B85EC95-98A3-45AC-B145-DF4501D1291F}" srcOrd="0" destOrd="0" presId="urn:microsoft.com/office/officeart/2018/2/layout/IconCircleList"/>
    <dgm:cxn modelId="{D31C131E-9970-4CAF-A6F2-FB9C06D4674F}" srcId="{22B9D899-905D-4B22-9EC6-459DAE96D3A0}" destId="{4046616C-2901-407F-929C-70F988D27517}" srcOrd="2" destOrd="0" parTransId="{1BF72272-0740-44DB-A1F1-9FD7B341A372}" sibTransId="{F784CE02-5F18-402C-9A6C-8EF2D727457D}"/>
    <dgm:cxn modelId="{20E33D37-4EFC-4591-89B8-E9CD5B5B8FA1}" type="presOf" srcId="{4046616C-2901-407F-929C-70F988D27517}" destId="{E260C5C8-33A3-46D7-ADCD-E58FD737AE48}" srcOrd="0" destOrd="0" presId="urn:microsoft.com/office/officeart/2018/2/layout/IconCircleList"/>
    <dgm:cxn modelId="{B9A33143-C963-4D7A-93BF-66DD32F13837}" srcId="{22B9D899-905D-4B22-9EC6-459DAE96D3A0}" destId="{1312551F-8359-451E-B688-A7B5487E17C7}" srcOrd="3" destOrd="0" parTransId="{F7E00946-3647-4081-9B4D-D8276953DE3C}" sibTransId="{73F07757-45C6-4BD4-ABD7-B431632FA965}"/>
    <dgm:cxn modelId="{0773FD78-3B7F-49C8-80E1-0E207F569CF9}" type="presOf" srcId="{5EE40F2F-76BB-4CD2-8504-4C3BCF184A2F}" destId="{607F16B3-5502-4C7E-A1F1-8ED93B7C71BA}" srcOrd="0" destOrd="0" presId="urn:microsoft.com/office/officeart/2018/2/layout/IconCircleList"/>
    <dgm:cxn modelId="{D32FC0A1-DF1B-4B13-8CA7-7B5AFD1AC62C}" type="presOf" srcId="{A9AFD3E7-D09F-48DC-9AEC-5B1B6190D54C}" destId="{A9014A9F-D840-45EA-802C-DADA5E07DFB9}" srcOrd="0" destOrd="0" presId="urn:microsoft.com/office/officeart/2018/2/layout/IconCircleList"/>
    <dgm:cxn modelId="{1D177AA4-6824-4447-B4C9-1D99D8CD6E75}" srcId="{22B9D899-905D-4B22-9EC6-459DAE96D3A0}" destId="{EC11A58E-5E77-4B32-B3D6-73DE816690D1}" srcOrd="1" destOrd="0" parTransId="{66730C67-942E-4AB7-AA52-D25F8FCFCB91}" sibTransId="{813E88F1-1D67-41A0-82AD-C3BFF0F365BD}"/>
    <dgm:cxn modelId="{C2154AAB-94D4-4DC9-B38F-743EDD00481C}" type="presOf" srcId="{1312551F-8359-451E-B688-A7B5487E17C7}" destId="{79829C73-0C2A-4AE7-B484-C0F5D2550430}" srcOrd="0" destOrd="0" presId="urn:microsoft.com/office/officeart/2018/2/layout/IconCircleList"/>
    <dgm:cxn modelId="{3463E5AF-F5E4-4CC0-B923-AD1B54A82FA9}" type="presOf" srcId="{22B9D899-905D-4B22-9EC6-459DAE96D3A0}" destId="{DB905DAC-D0BF-4BD9-8058-4D554FFDCDEA}" srcOrd="0" destOrd="0" presId="urn:microsoft.com/office/officeart/2018/2/layout/IconCircleList"/>
    <dgm:cxn modelId="{5F4A6CB7-D557-437C-9CE4-C8262C1F6D87}" type="presOf" srcId="{813E88F1-1D67-41A0-82AD-C3BFF0F365BD}" destId="{F4FE29B4-A87D-4AD2-A2A5-FD1A58A0C982}" srcOrd="0" destOrd="0" presId="urn:microsoft.com/office/officeart/2018/2/layout/IconCircleList"/>
    <dgm:cxn modelId="{B2705DDE-FC67-4028-B2E4-2F25428F6121}" srcId="{22B9D899-905D-4B22-9EC6-459DAE96D3A0}" destId="{5EE40F2F-76BB-4CD2-8504-4C3BCF184A2F}" srcOrd="0" destOrd="0" parTransId="{EFD78E5B-51BD-424F-A4E6-B7D2B7393EE4}" sibTransId="{A9AFD3E7-D09F-48DC-9AEC-5B1B6190D54C}"/>
    <dgm:cxn modelId="{38E3ECE6-38D2-408A-93CE-4081FE9D6360}" type="presOf" srcId="{F784CE02-5F18-402C-9A6C-8EF2D727457D}" destId="{B5FB7CE1-82FA-4421-BEBD-394BFCA6BDAA}" srcOrd="0" destOrd="0" presId="urn:microsoft.com/office/officeart/2018/2/layout/IconCircleList"/>
    <dgm:cxn modelId="{C579FE7B-41EC-4CFB-B85D-4E2C340DDFD5}" type="presParOf" srcId="{DB905DAC-D0BF-4BD9-8058-4D554FFDCDEA}" destId="{90E17D59-D4BC-4FD2-BE57-D7FC14FA85D5}" srcOrd="0" destOrd="0" presId="urn:microsoft.com/office/officeart/2018/2/layout/IconCircleList"/>
    <dgm:cxn modelId="{3D5768DE-57DE-42F7-8809-E5868D1BE2F5}" type="presParOf" srcId="{90E17D59-D4BC-4FD2-BE57-D7FC14FA85D5}" destId="{F890BDC2-0B88-4ECB-912E-57A193B2D849}" srcOrd="0" destOrd="0" presId="urn:microsoft.com/office/officeart/2018/2/layout/IconCircleList"/>
    <dgm:cxn modelId="{91E5E33C-E5FD-4C50-AE82-635F47F33B96}" type="presParOf" srcId="{F890BDC2-0B88-4ECB-912E-57A193B2D849}" destId="{61D67D61-DB23-4147-81AB-CCAE18C0F233}" srcOrd="0" destOrd="0" presId="urn:microsoft.com/office/officeart/2018/2/layout/IconCircleList"/>
    <dgm:cxn modelId="{7A5DDD89-5EAA-44F2-95E4-92A5B414CEFF}" type="presParOf" srcId="{F890BDC2-0B88-4ECB-912E-57A193B2D849}" destId="{B73B0D44-EB68-4CB1-99BC-6B1CA4F232AD}" srcOrd="1" destOrd="0" presId="urn:microsoft.com/office/officeart/2018/2/layout/IconCircleList"/>
    <dgm:cxn modelId="{EF05DAC1-08DF-4612-A227-5EAFD7ADEB43}" type="presParOf" srcId="{F890BDC2-0B88-4ECB-912E-57A193B2D849}" destId="{F25A73AB-97BF-41FB-AE62-E616F48032D8}" srcOrd="2" destOrd="0" presId="urn:microsoft.com/office/officeart/2018/2/layout/IconCircleList"/>
    <dgm:cxn modelId="{5776A98F-2461-410C-A6CE-CCCB09BF1E05}" type="presParOf" srcId="{F890BDC2-0B88-4ECB-912E-57A193B2D849}" destId="{607F16B3-5502-4C7E-A1F1-8ED93B7C71BA}" srcOrd="3" destOrd="0" presId="urn:microsoft.com/office/officeart/2018/2/layout/IconCircleList"/>
    <dgm:cxn modelId="{295C2A11-5FBA-41C0-AA2F-E934863BE18C}" type="presParOf" srcId="{90E17D59-D4BC-4FD2-BE57-D7FC14FA85D5}" destId="{A9014A9F-D840-45EA-802C-DADA5E07DFB9}" srcOrd="1" destOrd="0" presId="urn:microsoft.com/office/officeart/2018/2/layout/IconCircleList"/>
    <dgm:cxn modelId="{DA2C83A0-322A-4A2E-AD9B-8AD9883A4669}" type="presParOf" srcId="{90E17D59-D4BC-4FD2-BE57-D7FC14FA85D5}" destId="{5246FC89-4944-4153-A7C6-3A54F0C9DF8F}" srcOrd="2" destOrd="0" presId="urn:microsoft.com/office/officeart/2018/2/layout/IconCircleList"/>
    <dgm:cxn modelId="{F9BF164A-4FAB-4969-98F9-187A086022B7}" type="presParOf" srcId="{5246FC89-4944-4153-A7C6-3A54F0C9DF8F}" destId="{9ADBA353-4E72-4DBA-B215-7EB483924002}" srcOrd="0" destOrd="0" presId="urn:microsoft.com/office/officeart/2018/2/layout/IconCircleList"/>
    <dgm:cxn modelId="{FBB0047B-E417-4420-BA4A-FE757EF05751}" type="presParOf" srcId="{5246FC89-4944-4153-A7C6-3A54F0C9DF8F}" destId="{E0DCDD01-F240-4BBB-B1DE-446AB8131598}" srcOrd="1" destOrd="0" presId="urn:microsoft.com/office/officeart/2018/2/layout/IconCircleList"/>
    <dgm:cxn modelId="{8CAC5BD8-C387-4022-86B3-BEEA29EF0245}" type="presParOf" srcId="{5246FC89-4944-4153-A7C6-3A54F0C9DF8F}" destId="{4824B80F-CA8C-41E0-A3C1-17BCF66B2E68}" srcOrd="2" destOrd="0" presId="urn:microsoft.com/office/officeart/2018/2/layout/IconCircleList"/>
    <dgm:cxn modelId="{EDECB5BF-0122-4BEE-9088-EAA5492359A2}" type="presParOf" srcId="{5246FC89-4944-4153-A7C6-3A54F0C9DF8F}" destId="{8B85EC95-98A3-45AC-B145-DF4501D1291F}" srcOrd="3" destOrd="0" presId="urn:microsoft.com/office/officeart/2018/2/layout/IconCircleList"/>
    <dgm:cxn modelId="{DB94518C-A525-437B-A1A3-845C214FF5F1}" type="presParOf" srcId="{90E17D59-D4BC-4FD2-BE57-D7FC14FA85D5}" destId="{F4FE29B4-A87D-4AD2-A2A5-FD1A58A0C982}" srcOrd="3" destOrd="0" presId="urn:microsoft.com/office/officeart/2018/2/layout/IconCircleList"/>
    <dgm:cxn modelId="{1F1F6B19-E196-429E-9A6E-D8BE0022DF12}" type="presParOf" srcId="{90E17D59-D4BC-4FD2-BE57-D7FC14FA85D5}" destId="{C5AD8043-4B5F-4893-85C2-A9284C3858A0}" srcOrd="4" destOrd="0" presId="urn:microsoft.com/office/officeart/2018/2/layout/IconCircleList"/>
    <dgm:cxn modelId="{CD311714-8FDC-4FD0-BCAA-82878C794794}" type="presParOf" srcId="{C5AD8043-4B5F-4893-85C2-A9284C3858A0}" destId="{5C68CEDC-AB75-492E-8D76-AFF01B9B6980}" srcOrd="0" destOrd="0" presId="urn:microsoft.com/office/officeart/2018/2/layout/IconCircleList"/>
    <dgm:cxn modelId="{AB4EA79A-00AE-4983-A9D7-32FCF8F73068}" type="presParOf" srcId="{C5AD8043-4B5F-4893-85C2-A9284C3858A0}" destId="{2861B641-8CC1-4110-9C91-9A487B56074B}" srcOrd="1" destOrd="0" presId="urn:microsoft.com/office/officeart/2018/2/layout/IconCircleList"/>
    <dgm:cxn modelId="{6A20B650-1388-4315-8A1D-C03C4CFA1508}" type="presParOf" srcId="{C5AD8043-4B5F-4893-85C2-A9284C3858A0}" destId="{8BAFE2A7-0468-4B77-A189-3763DBD0F811}" srcOrd="2" destOrd="0" presId="urn:microsoft.com/office/officeart/2018/2/layout/IconCircleList"/>
    <dgm:cxn modelId="{52BA4A55-DB54-480D-9B37-644B8B1A6FE4}" type="presParOf" srcId="{C5AD8043-4B5F-4893-85C2-A9284C3858A0}" destId="{E260C5C8-33A3-46D7-ADCD-E58FD737AE48}" srcOrd="3" destOrd="0" presId="urn:microsoft.com/office/officeart/2018/2/layout/IconCircleList"/>
    <dgm:cxn modelId="{B012BAA8-610B-4B43-9592-1FCF663DCB6D}" type="presParOf" srcId="{90E17D59-D4BC-4FD2-BE57-D7FC14FA85D5}" destId="{B5FB7CE1-82FA-4421-BEBD-394BFCA6BDAA}" srcOrd="5" destOrd="0" presId="urn:microsoft.com/office/officeart/2018/2/layout/IconCircleList"/>
    <dgm:cxn modelId="{E1643E7A-9899-42FB-9C16-A6CD56AA0B6C}" type="presParOf" srcId="{90E17D59-D4BC-4FD2-BE57-D7FC14FA85D5}" destId="{9BCE57CA-DF84-46EC-AEBD-F0D7616EB936}" srcOrd="6" destOrd="0" presId="urn:microsoft.com/office/officeart/2018/2/layout/IconCircleList"/>
    <dgm:cxn modelId="{D9ACD02E-916E-44B5-A3B3-48ED24824479}" type="presParOf" srcId="{9BCE57CA-DF84-46EC-AEBD-F0D7616EB936}" destId="{EF3128A8-64B1-4591-AF96-E27A45EADAD2}" srcOrd="0" destOrd="0" presId="urn:microsoft.com/office/officeart/2018/2/layout/IconCircleList"/>
    <dgm:cxn modelId="{CFC92767-6A2B-4FB7-87AF-86A358C3333C}" type="presParOf" srcId="{9BCE57CA-DF84-46EC-AEBD-F0D7616EB936}" destId="{19EFC905-467F-403F-8AA8-3A0EAA377C50}" srcOrd="1" destOrd="0" presId="urn:microsoft.com/office/officeart/2018/2/layout/IconCircleList"/>
    <dgm:cxn modelId="{C8C633D8-59E7-4ECC-AFBE-F4301746B2E0}" type="presParOf" srcId="{9BCE57CA-DF84-46EC-AEBD-F0D7616EB936}" destId="{0FB23B62-E5E2-4103-8DF7-FCDFBD687909}" srcOrd="2" destOrd="0" presId="urn:microsoft.com/office/officeart/2018/2/layout/IconCircleList"/>
    <dgm:cxn modelId="{3DCB1ED7-53F2-44CF-A1D2-126BF19527E0}" type="presParOf" srcId="{9BCE57CA-DF84-46EC-AEBD-F0D7616EB936}" destId="{79829C73-0C2A-4AE7-B484-C0F5D2550430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2020A947-E0ED-42E0-8BEE-24610A9F56B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150"/>
        </a:p>
      </dgm:t>
    </dgm:pt>
    <dgm:pt modelId="{CDA2646A-DD15-4431-9331-7411140D6AEE}">
      <dgm:prSet/>
      <dgm:spPr>
        <a:solidFill>
          <a:schemeClr val="tx2"/>
        </a:solidFill>
      </dgm:spPr>
      <dgm:t>
        <a:bodyPr/>
        <a:lstStyle/>
        <a:p>
          <a:pPr algn="ctr"/>
          <a:r>
            <a:rPr lang="en-150" dirty="0"/>
            <a:t>Why Apply?</a:t>
          </a:r>
        </a:p>
      </dgm:t>
    </dgm:pt>
    <dgm:pt modelId="{60EA2450-9971-437D-8DD8-EC7B87169CEA}" type="parTrans" cxnId="{03E7093F-1341-4A0F-B96F-CB35E1164D6A}">
      <dgm:prSet/>
      <dgm:spPr/>
      <dgm:t>
        <a:bodyPr/>
        <a:lstStyle/>
        <a:p>
          <a:endParaRPr lang="en-150"/>
        </a:p>
      </dgm:t>
    </dgm:pt>
    <dgm:pt modelId="{149B1D2C-BA29-482E-BA07-4141F5808487}" type="sibTrans" cxnId="{03E7093F-1341-4A0F-B96F-CB35E1164D6A}">
      <dgm:prSet/>
      <dgm:spPr/>
      <dgm:t>
        <a:bodyPr/>
        <a:lstStyle/>
        <a:p>
          <a:endParaRPr lang="en-150"/>
        </a:p>
      </dgm:t>
    </dgm:pt>
    <dgm:pt modelId="{531FFFB0-8815-4CB6-9AC6-6E5B6BF92493}" type="pres">
      <dgm:prSet presAssocID="{2020A947-E0ED-42E0-8BEE-24610A9F56B8}" presName="linear" presStyleCnt="0">
        <dgm:presLayoutVars>
          <dgm:animLvl val="lvl"/>
          <dgm:resizeHandles val="exact"/>
        </dgm:presLayoutVars>
      </dgm:prSet>
      <dgm:spPr/>
    </dgm:pt>
    <dgm:pt modelId="{E53A1F57-89B7-4142-9673-75CF5ABDB4BB}" type="pres">
      <dgm:prSet presAssocID="{CDA2646A-DD15-4431-9331-7411140D6AEE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18E110B-68AC-4393-B0FD-30B63F419D9C}" type="presOf" srcId="{2020A947-E0ED-42E0-8BEE-24610A9F56B8}" destId="{531FFFB0-8815-4CB6-9AC6-6E5B6BF92493}" srcOrd="0" destOrd="0" presId="urn:microsoft.com/office/officeart/2005/8/layout/vList2"/>
    <dgm:cxn modelId="{03E7093F-1341-4A0F-B96F-CB35E1164D6A}" srcId="{2020A947-E0ED-42E0-8BEE-24610A9F56B8}" destId="{CDA2646A-DD15-4431-9331-7411140D6AEE}" srcOrd="0" destOrd="0" parTransId="{60EA2450-9971-437D-8DD8-EC7B87169CEA}" sibTransId="{149B1D2C-BA29-482E-BA07-4141F5808487}"/>
    <dgm:cxn modelId="{6E7B43FB-208F-45AE-99E8-4556656C3E11}" type="presOf" srcId="{CDA2646A-DD15-4431-9331-7411140D6AEE}" destId="{E53A1F57-89B7-4142-9673-75CF5ABDB4BB}" srcOrd="0" destOrd="0" presId="urn:microsoft.com/office/officeart/2005/8/layout/vList2"/>
    <dgm:cxn modelId="{F2C8ABF5-7725-4635-9D56-440C0479C90A}" type="presParOf" srcId="{531FFFB0-8815-4CB6-9AC6-6E5B6BF92493}" destId="{E53A1F57-89B7-4142-9673-75CF5ABDB4B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989CEA61-CF15-4267-871B-5E5DC0E7385D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19FF31-F737-4F6F-A1FF-68CE9273DED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="1" dirty="0"/>
            <a:t>🎓 Access to Erasmus+ funding and support</a:t>
          </a:r>
        </a:p>
      </dgm:t>
    </dgm:pt>
    <dgm:pt modelId="{48AB4E8B-180F-43CD-A057-0A0ACFDC07DF}" type="parTrans" cxnId="{C3FC93E8-217A-46FE-866D-49647686A0CC}">
      <dgm:prSet/>
      <dgm:spPr/>
      <dgm:t>
        <a:bodyPr/>
        <a:lstStyle/>
        <a:p>
          <a:endParaRPr lang="en-US"/>
        </a:p>
      </dgm:t>
    </dgm:pt>
    <dgm:pt modelId="{CCCD6873-2FCB-40F3-85B8-08A720E05895}" type="sibTrans" cxnId="{C3FC93E8-217A-46FE-866D-49647686A0CC}">
      <dgm:prSet/>
      <dgm:spPr/>
      <dgm:t>
        <a:bodyPr/>
        <a:lstStyle/>
        <a:p>
          <a:endParaRPr lang="en-US"/>
        </a:p>
      </dgm:t>
    </dgm:pt>
    <dgm:pt modelId="{23C6AC82-8043-42F6-958D-7925C3C0AC4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="1" dirty="0"/>
            <a:t>🌍 Opportunity to study abroad with reduced barriers</a:t>
          </a:r>
        </a:p>
      </dgm:t>
    </dgm:pt>
    <dgm:pt modelId="{5C2BC865-A9AC-44EF-9289-16C1D0FA1072}" type="parTrans" cxnId="{E2163D03-5382-45B8-B9E1-E113791BE2E2}">
      <dgm:prSet/>
      <dgm:spPr/>
      <dgm:t>
        <a:bodyPr/>
        <a:lstStyle/>
        <a:p>
          <a:endParaRPr lang="en-US"/>
        </a:p>
      </dgm:t>
    </dgm:pt>
    <dgm:pt modelId="{19B2484D-A3D3-4A2D-B51D-7AB2317E3C17}" type="sibTrans" cxnId="{E2163D03-5382-45B8-B9E1-E113791BE2E2}">
      <dgm:prSet/>
      <dgm:spPr/>
      <dgm:t>
        <a:bodyPr/>
        <a:lstStyle/>
        <a:p>
          <a:endParaRPr lang="en-US"/>
        </a:p>
      </dgm:t>
    </dgm:pt>
    <dgm:pt modelId="{39FB9ABB-4F5A-48A4-97C5-049EC224AFB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="1" dirty="0"/>
            <a:t>💡 Academic and personal growth</a:t>
          </a:r>
        </a:p>
      </dgm:t>
    </dgm:pt>
    <dgm:pt modelId="{63B990AB-D541-49BC-909A-05D0E8F8B01A}" type="parTrans" cxnId="{0FEA69D9-3197-454E-9342-5AEB4135100C}">
      <dgm:prSet/>
      <dgm:spPr/>
      <dgm:t>
        <a:bodyPr/>
        <a:lstStyle/>
        <a:p>
          <a:endParaRPr lang="en-US"/>
        </a:p>
      </dgm:t>
    </dgm:pt>
    <dgm:pt modelId="{EC58FDC7-E751-4C76-BBF5-DC4AC316325E}" type="sibTrans" cxnId="{0FEA69D9-3197-454E-9342-5AEB4135100C}">
      <dgm:prSet/>
      <dgm:spPr/>
      <dgm:t>
        <a:bodyPr/>
        <a:lstStyle/>
        <a:p>
          <a:endParaRPr lang="en-US"/>
        </a:p>
      </dgm:t>
    </dgm:pt>
    <dgm:pt modelId="{BC8CE7FE-4A60-4331-A7D6-01538EE78645}" type="pres">
      <dgm:prSet presAssocID="{989CEA61-CF15-4267-871B-5E5DC0E7385D}" presName="root" presStyleCnt="0">
        <dgm:presLayoutVars>
          <dgm:dir/>
          <dgm:resizeHandles val="exact"/>
        </dgm:presLayoutVars>
      </dgm:prSet>
      <dgm:spPr/>
    </dgm:pt>
    <dgm:pt modelId="{7C30E8F8-33F4-4933-BB01-4FE496582CA8}" type="pres">
      <dgm:prSet presAssocID="{2B19FF31-F737-4F6F-A1FF-68CE9273DED9}" presName="compNode" presStyleCnt="0"/>
      <dgm:spPr/>
    </dgm:pt>
    <dgm:pt modelId="{1A3DAC17-149D-4B6B-841A-C23822F406B7}" type="pres">
      <dgm:prSet presAssocID="{2B19FF31-F737-4F6F-A1FF-68CE9273DED9}" presName="iconBgRect" presStyleLbl="bgShp" presStyleIdx="0" presStyleCnt="3"/>
      <dgm:spPr/>
    </dgm:pt>
    <dgm:pt modelId="{ED656263-9914-4013-91F5-7552DE841D37}" type="pres">
      <dgm:prSet presAssocID="{2B19FF31-F737-4F6F-A1FF-68CE9273DED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04CB6BC3-92DC-4937-BFA7-E1652DCED1A2}" type="pres">
      <dgm:prSet presAssocID="{2B19FF31-F737-4F6F-A1FF-68CE9273DED9}" presName="spaceRect" presStyleCnt="0"/>
      <dgm:spPr/>
    </dgm:pt>
    <dgm:pt modelId="{D0443D01-E0FA-4EF7-B40F-1EF770A7015C}" type="pres">
      <dgm:prSet presAssocID="{2B19FF31-F737-4F6F-A1FF-68CE9273DED9}" presName="textRect" presStyleLbl="revTx" presStyleIdx="0" presStyleCnt="3">
        <dgm:presLayoutVars>
          <dgm:chMax val="1"/>
          <dgm:chPref val="1"/>
        </dgm:presLayoutVars>
      </dgm:prSet>
      <dgm:spPr/>
    </dgm:pt>
    <dgm:pt modelId="{B77A51D4-3AE5-4192-BAC4-3F57D72BE912}" type="pres">
      <dgm:prSet presAssocID="{CCCD6873-2FCB-40F3-85B8-08A720E05895}" presName="sibTrans" presStyleCnt="0"/>
      <dgm:spPr/>
    </dgm:pt>
    <dgm:pt modelId="{F1374E77-D60F-4151-89C8-528B24832891}" type="pres">
      <dgm:prSet presAssocID="{23C6AC82-8043-42F6-958D-7925C3C0AC45}" presName="compNode" presStyleCnt="0"/>
      <dgm:spPr/>
    </dgm:pt>
    <dgm:pt modelId="{89835800-927B-449A-843E-9324317F89EA}" type="pres">
      <dgm:prSet presAssocID="{23C6AC82-8043-42F6-958D-7925C3C0AC45}" presName="iconBgRect" presStyleLbl="bgShp" presStyleIdx="1" presStyleCnt="3"/>
      <dgm:spPr/>
    </dgm:pt>
    <dgm:pt modelId="{BFF26392-6A0C-4899-8138-B5397C23D767}" type="pres">
      <dgm:prSet presAssocID="{23C6AC82-8043-42F6-958D-7925C3C0AC4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arth Globe Europe-Africa"/>
        </a:ext>
      </dgm:extLst>
    </dgm:pt>
    <dgm:pt modelId="{34D2929C-A7F1-4499-8D24-DFF4CE3180A4}" type="pres">
      <dgm:prSet presAssocID="{23C6AC82-8043-42F6-958D-7925C3C0AC45}" presName="spaceRect" presStyleCnt="0"/>
      <dgm:spPr/>
    </dgm:pt>
    <dgm:pt modelId="{79229CD2-C16A-4364-80D4-D83E61017D6D}" type="pres">
      <dgm:prSet presAssocID="{23C6AC82-8043-42F6-958D-7925C3C0AC45}" presName="textRect" presStyleLbl="revTx" presStyleIdx="1" presStyleCnt="3">
        <dgm:presLayoutVars>
          <dgm:chMax val="1"/>
          <dgm:chPref val="1"/>
        </dgm:presLayoutVars>
      </dgm:prSet>
      <dgm:spPr/>
    </dgm:pt>
    <dgm:pt modelId="{9DA83915-07B8-4854-8735-6EC5A8106762}" type="pres">
      <dgm:prSet presAssocID="{19B2484D-A3D3-4A2D-B51D-7AB2317E3C17}" presName="sibTrans" presStyleCnt="0"/>
      <dgm:spPr/>
    </dgm:pt>
    <dgm:pt modelId="{42D4A6E8-C283-4A5B-B58A-F2738C3C23B9}" type="pres">
      <dgm:prSet presAssocID="{39FB9ABB-4F5A-48A4-97C5-049EC224AFB1}" presName="compNode" presStyleCnt="0"/>
      <dgm:spPr/>
    </dgm:pt>
    <dgm:pt modelId="{D64E2128-3F48-459E-BC14-C4B2DE779D24}" type="pres">
      <dgm:prSet presAssocID="{39FB9ABB-4F5A-48A4-97C5-049EC224AFB1}" presName="iconBgRect" presStyleLbl="bgShp" presStyleIdx="2" presStyleCnt="3"/>
      <dgm:spPr/>
    </dgm:pt>
    <dgm:pt modelId="{D2440BEF-B596-4428-8987-C8DD5064F018}" type="pres">
      <dgm:prSet presAssocID="{39FB9ABB-4F5A-48A4-97C5-049EC224AFB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9E25AADD-DD10-4E0E-8E83-A0688BECA899}" type="pres">
      <dgm:prSet presAssocID="{39FB9ABB-4F5A-48A4-97C5-049EC224AFB1}" presName="spaceRect" presStyleCnt="0"/>
      <dgm:spPr/>
    </dgm:pt>
    <dgm:pt modelId="{AA407665-FAC7-41D1-B571-0FCEDF40C285}" type="pres">
      <dgm:prSet presAssocID="{39FB9ABB-4F5A-48A4-97C5-049EC224AFB1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E2163D03-5382-45B8-B9E1-E113791BE2E2}" srcId="{989CEA61-CF15-4267-871B-5E5DC0E7385D}" destId="{23C6AC82-8043-42F6-958D-7925C3C0AC45}" srcOrd="1" destOrd="0" parTransId="{5C2BC865-A9AC-44EF-9289-16C1D0FA1072}" sibTransId="{19B2484D-A3D3-4A2D-B51D-7AB2317E3C17}"/>
    <dgm:cxn modelId="{A43A4012-E49E-40DE-B1BB-A6BAB47BFA4D}" type="presOf" srcId="{2B19FF31-F737-4F6F-A1FF-68CE9273DED9}" destId="{D0443D01-E0FA-4EF7-B40F-1EF770A7015C}" srcOrd="0" destOrd="0" presId="urn:microsoft.com/office/officeart/2018/5/layout/IconCircleLabelList"/>
    <dgm:cxn modelId="{758AAE42-4EBD-40EB-9A00-7292AB42D12B}" type="presOf" srcId="{989CEA61-CF15-4267-871B-5E5DC0E7385D}" destId="{BC8CE7FE-4A60-4331-A7D6-01538EE78645}" srcOrd="0" destOrd="0" presId="urn:microsoft.com/office/officeart/2018/5/layout/IconCircleLabelList"/>
    <dgm:cxn modelId="{1999837A-D422-45E9-8167-BCA59834A6D6}" type="presOf" srcId="{39FB9ABB-4F5A-48A4-97C5-049EC224AFB1}" destId="{AA407665-FAC7-41D1-B571-0FCEDF40C285}" srcOrd="0" destOrd="0" presId="urn:microsoft.com/office/officeart/2018/5/layout/IconCircleLabelList"/>
    <dgm:cxn modelId="{0FEA69D9-3197-454E-9342-5AEB4135100C}" srcId="{989CEA61-CF15-4267-871B-5E5DC0E7385D}" destId="{39FB9ABB-4F5A-48A4-97C5-049EC224AFB1}" srcOrd="2" destOrd="0" parTransId="{63B990AB-D541-49BC-909A-05D0E8F8B01A}" sibTransId="{EC58FDC7-E751-4C76-BBF5-DC4AC316325E}"/>
    <dgm:cxn modelId="{685F9ADA-05ED-48B9-A0BA-35E9B9D896A3}" type="presOf" srcId="{23C6AC82-8043-42F6-958D-7925C3C0AC45}" destId="{79229CD2-C16A-4364-80D4-D83E61017D6D}" srcOrd="0" destOrd="0" presId="urn:microsoft.com/office/officeart/2018/5/layout/IconCircleLabelList"/>
    <dgm:cxn modelId="{C3FC93E8-217A-46FE-866D-49647686A0CC}" srcId="{989CEA61-CF15-4267-871B-5E5DC0E7385D}" destId="{2B19FF31-F737-4F6F-A1FF-68CE9273DED9}" srcOrd="0" destOrd="0" parTransId="{48AB4E8B-180F-43CD-A057-0A0ACFDC07DF}" sibTransId="{CCCD6873-2FCB-40F3-85B8-08A720E05895}"/>
    <dgm:cxn modelId="{735F9469-76C1-4C7A-9499-2BC626532FAD}" type="presParOf" srcId="{BC8CE7FE-4A60-4331-A7D6-01538EE78645}" destId="{7C30E8F8-33F4-4933-BB01-4FE496582CA8}" srcOrd="0" destOrd="0" presId="urn:microsoft.com/office/officeart/2018/5/layout/IconCircleLabelList"/>
    <dgm:cxn modelId="{450419AF-FE3F-40CF-AED9-0A49E38D9F62}" type="presParOf" srcId="{7C30E8F8-33F4-4933-BB01-4FE496582CA8}" destId="{1A3DAC17-149D-4B6B-841A-C23822F406B7}" srcOrd="0" destOrd="0" presId="urn:microsoft.com/office/officeart/2018/5/layout/IconCircleLabelList"/>
    <dgm:cxn modelId="{A053486E-57A4-457A-8DC9-BE36D2DA76C4}" type="presParOf" srcId="{7C30E8F8-33F4-4933-BB01-4FE496582CA8}" destId="{ED656263-9914-4013-91F5-7552DE841D37}" srcOrd="1" destOrd="0" presId="urn:microsoft.com/office/officeart/2018/5/layout/IconCircleLabelList"/>
    <dgm:cxn modelId="{E17BD89A-650E-4F5E-AF3C-B4CA673AF8C7}" type="presParOf" srcId="{7C30E8F8-33F4-4933-BB01-4FE496582CA8}" destId="{04CB6BC3-92DC-4937-BFA7-E1652DCED1A2}" srcOrd="2" destOrd="0" presId="urn:microsoft.com/office/officeart/2018/5/layout/IconCircleLabelList"/>
    <dgm:cxn modelId="{42B24791-89BF-4FEA-B556-893F49F20EB5}" type="presParOf" srcId="{7C30E8F8-33F4-4933-BB01-4FE496582CA8}" destId="{D0443D01-E0FA-4EF7-B40F-1EF770A7015C}" srcOrd="3" destOrd="0" presId="urn:microsoft.com/office/officeart/2018/5/layout/IconCircleLabelList"/>
    <dgm:cxn modelId="{3AE3B20B-E873-4E36-9A98-12EE7114B81A}" type="presParOf" srcId="{BC8CE7FE-4A60-4331-A7D6-01538EE78645}" destId="{B77A51D4-3AE5-4192-BAC4-3F57D72BE912}" srcOrd="1" destOrd="0" presId="urn:microsoft.com/office/officeart/2018/5/layout/IconCircleLabelList"/>
    <dgm:cxn modelId="{5D3E34A7-F090-4D86-B969-F3D6E4DB23B9}" type="presParOf" srcId="{BC8CE7FE-4A60-4331-A7D6-01538EE78645}" destId="{F1374E77-D60F-4151-89C8-528B24832891}" srcOrd="2" destOrd="0" presId="urn:microsoft.com/office/officeart/2018/5/layout/IconCircleLabelList"/>
    <dgm:cxn modelId="{E085A839-2FDF-4456-B9CC-7CC907C4DF99}" type="presParOf" srcId="{F1374E77-D60F-4151-89C8-528B24832891}" destId="{89835800-927B-449A-843E-9324317F89EA}" srcOrd="0" destOrd="0" presId="urn:microsoft.com/office/officeart/2018/5/layout/IconCircleLabelList"/>
    <dgm:cxn modelId="{7B65234E-D15C-4F96-BB3E-D6847624D070}" type="presParOf" srcId="{F1374E77-D60F-4151-89C8-528B24832891}" destId="{BFF26392-6A0C-4899-8138-B5397C23D767}" srcOrd="1" destOrd="0" presId="urn:microsoft.com/office/officeart/2018/5/layout/IconCircleLabelList"/>
    <dgm:cxn modelId="{0F1003B9-EB8B-490C-8E53-3D06C9059BF7}" type="presParOf" srcId="{F1374E77-D60F-4151-89C8-528B24832891}" destId="{34D2929C-A7F1-4499-8D24-DFF4CE3180A4}" srcOrd="2" destOrd="0" presId="urn:microsoft.com/office/officeart/2018/5/layout/IconCircleLabelList"/>
    <dgm:cxn modelId="{07ED1EA6-9A7C-4B24-BE7B-A3D394DB06DA}" type="presParOf" srcId="{F1374E77-D60F-4151-89C8-528B24832891}" destId="{79229CD2-C16A-4364-80D4-D83E61017D6D}" srcOrd="3" destOrd="0" presId="urn:microsoft.com/office/officeart/2018/5/layout/IconCircleLabelList"/>
    <dgm:cxn modelId="{1BF343E2-D62E-40CD-815D-A8C35B1FEFF7}" type="presParOf" srcId="{BC8CE7FE-4A60-4331-A7D6-01538EE78645}" destId="{9DA83915-07B8-4854-8735-6EC5A8106762}" srcOrd="3" destOrd="0" presId="urn:microsoft.com/office/officeart/2018/5/layout/IconCircleLabelList"/>
    <dgm:cxn modelId="{753CBCA8-70A9-4483-A2FE-6593AAC2A8EC}" type="presParOf" srcId="{BC8CE7FE-4A60-4331-A7D6-01538EE78645}" destId="{42D4A6E8-C283-4A5B-B58A-F2738C3C23B9}" srcOrd="4" destOrd="0" presId="urn:microsoft.com/office/officeart/2018/5/layout/IconCircleLabelList"/>
    <dgm:cxn modelId="{188CD0B5-02B4-4F15-88F0-D80E10819B35}" type="presParOf" srcId="{42D4A6E8-C283-4A5B-B58A-F2738C3C23B9}" destId="{D64E2128-3F48-459E-BC14-C4B2DE779D24}" srcOrd="0" destOrd="0" presId="urn:microsoft.com/office/officeart/2018/5/layout/IconCircleLabelList"/>
    <dgm:cxn modelId="{8FD48EC4-F2E0-4F7D-A373-CD91881160D1}" type="presParOf" srcId="{42D4A6E8-C283-4A5B-B58A-F2738C3C23B9}" destId="{D2440BEF-B596-4428-8987-C8DD5064F018}" srcOrd="1" destOrd="0" presId="urn:microsoft.com/office/officeart/2018/5/layout/IconCircleLabelList"/>
    <dgm:cxn modelId="{3EC87E15-58DA-4ACA-B119-D6AC30FE1173}" type="presParOf" srcId="{42D4A6E8-C283-4A5B-B58A-F2738C3C23B9}" destId="{9E25AADD-DD10-4E0E-8E83-A0688BECA899}" srcOrd="2" destOrd="0" presId="urn:microsoft.com/office/officeart/2018/5/layout/IconCircleLabelList"/>
    <dgm:cxn modelId="{860DBEBD-99E5-4A6D-8BE5-D53463B2227B}" type="presParOf" srcId="{42D4A6E8-C283-4A5B-B58A-F2738C3C23B9}" destId="{AA407665-FAC7-41D1-B571-0FCEDF40C28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40FED458-CB63-4BBC-8E9F-D3402C55289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150"/>
        </a:p>
      </dgm:t>
    </dgm:pt>
    <dgm:pt modelId="{CF6997EB-A853-494B-89AD-9AAD6A3E7CB5}">
      <dgm:prSet/>
      <dgm:spPr>
        <a:solidFill>
          <a:schemeClr val="tx2"/>
        </a:solidFill>
      </dgm:spPr>
      <dgm:t>
        <a:bodyPr/>
        <a:lstStyle/>
        <a:p>
          <a:pPr algn="ctr"/>
          <a:r>
            <a:rPr lang="en-150"/>
            <a:t>Need Help?</a:t>
          </a:r>
        </a:p>
      </dgm:t>
    </dgm:pt>
    <dgm:pt modelId="{4438A63D-D7C5-4E4D-91A4-493B9AB7AAA1}" type="parTrans" cxnId="{D07E3569-E27A-4F2E-81B3-E6121E22B0C3}">
      <dgm:prSet/>
      <dgm:spPr/>
      <dgm:t>
        <a:bodyPr/>
        <a:lstStyle/>
        <a:p>
          <a:endParaRPr lang="en-150"/>
        </a:p>
      </dgm:t>
    </dgm:pt>
    <dgm:pt modelId="{4A20044C-EB8E-40C8-A73B-3D09014E05F3}" type="sibTrans" cxnId="{D07E3569-E27A-4F2E-81B3-E6121E22B0C3}">
      <dgm:prSet/>
      <dgm:spPr/>
      <dgm:t>
        <a:bodyPr/>
        <a:lstStyle/>
        <a:p>
          <a:endParaRPr lang="en-150"/>
        </a:p>
      </dgm:t>
    </dgm:pt>
    <dgm:pt modelId="{6059F216-1B31-4F6F-82DA-19A8F7E4C199}" type="pres">
      <dgm:prSet presAssocID="{40FED458-CB63-4BBC-8E9F-D3402C55289D}" presName="linear" presStyleCnt="0">
        <dgm:presLayoutVars>
          <dgm:animLvl val="lvl"/>
          <dgm:resizeHandles val="exact"/>
        </dgm:presLayoutVars>
      </dgm:prSet>
      <dgm:spPr/>
    </dgm:pt>
    <dgm:pt modelId="{EAD2F5C1-1C20-4FD2-97E3-E58DAF0972D7}" type="pres">
      <dgm:prSet presAssocID="{CF6997EB-A853-494B-89AD-9AAD6A3E7CB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D337318-0E25-4ECD-B177-D4250398B0EC}" type="presOf" srcId="{40FED458-CB63-4BBC-8E9F-D3402C55289D}" destId="{6059F216-1B31-4F6F-82DA-19A8F7E4C199}" srcOrd="0" destOrd="0" presId="urn:microsoft.com/office/officeart/2005/8/layout/vList2"/>
    <dgm:cxn modelId="{D07E3569-E27A-4F2E-81B3-E6121E22B0C3}" srcId="{40FED458-CB63-4BBC-8E9F-D3402C55289D}" destId="{CF6997EB-A853-494B-89AD-9AAD6A3E7CB5}" srcOrd="0" destOrd="0" parTransId="{4438A63D-D7C5-4E4D-91A4-493B9AB7AAA1}" sibTransId="{4A20044C-EB8E-40C8-A73B-3D09014E05F3}"/>
    <dgm:cxn modelId="{715E87B2-3287-4ABA-B18F-5FD13144BE91}" type="presOf" srcId="{CF6997EB-A853-494B-89AD-9AAD6A3E7CB5}" destId="{EAD2F5C1-1C20-4FD2-97E3-E58DAF0972D7}" srcOrd="0" destOrd="0" presId="urn:microsoft.com/office/officeart/2005/8/layout/vList2"/>
    <dgm:cxn modelId="{91924672-C2D3-4E63-862F-38440213EA15}" type="presParOf" srcId="{6059F216-1B31-4F6F-82DA-19A8F7E4C199}" destId="{EAD2F5C1-1C20-4FD2-97E3-E58DAF0972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C8CB81F6-94D6-4E9B-BEB8-CDDE3F58FFB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01970A3-29CE-4E1A-9476-5C1368635000}">
      <dgm:prSet/>
      <dgm:spPr/>
      <dgm:t>
        <a:bodyPr/>
        <a:lstStyle/>
        <a:p>
          <a:pPr algn="ctr"/>
          <a:r>
            <a:rPr lang="en-US" dirty="0"/>
            <a:t>📍 International Office – Subotica Tech</a:t>
          </a:r>
        </a:p>
      </dgm:t>
    </dgm:pt>
    <dgm:pt modelId="{A4EFAD19-3AE6-481A-A673-2EE9516FCD54}" type="parTrans" cxnId="{E0884836-FD16-446E-AAE8-0BA6CF341271}">
      <dgm:prSet/>
      <dgm:spPr/>
      <dgm:t>
        <a:bodyPr/>
        <a:lstStyle/>
        <a:p>
          <a:endParaRPr lang="en-US"/>
        </a:p>
      </dgm:t>
    </dgm:pt>
    <dgm:pt modelId="{64F87A04-4F42-48F7-8AB0-9E3AA9D8048D}" type="sibTrans" cxnId="{E0884836-FD16-446E-AAE8-0BA6CF341271}">
      <dgm:prSet/>
      <dgm:spPr/>
      <dgm:t>
        <a:bodyPr/>
        <a:lstStyle/>
        <a:p>
          <a:endParaRPr lang="en-US"/>
        </a:p>
      </dgm:t>
    </dgm:pt>
    <dgm:pt modelId="{1C173C56-3565-49EA-B45E-97EFBB95A383}">
      <dgm:prSet/>
      <dgm:spPr/>
      <dgm:t>
        <a:bodyPr/>
        <a:lstStyle/>
        <a:p>
          <a:pPr algn="ctr"/>
          <a:r>
            <a:rPr lang="en-US" dirty="0"/>
            <a:t>🕙 Weekly consultations: Tuesdays, 10:00 – 11:00</a:t>
          </a:r>
        </a:p>
      </dgm:t>
    </dgm:pt>
    <dgm:pt modelId="{94C6BE33-35A6-4211-AC42-9A71DCB46939}" type="parTrans" cxnId="{A1906EB5-DF06-470A-B893-21427F0D8928}">
      <dgm:prSet/>
      <dgm:spPr/>
      <dgm:t>
        <a:bodyPr/>
        <a:lstStyle/>
        <a:p>
          <a:endParaRPr lang="en-US"/>
        </a:p>
      </dgm:t>
    </dgm:pt>
    <dgm:pt modelId="{4E250BE7-3D26-43DC-932C-989803D103F1}" type="sibTrans" cxnId="{A1906EB5-DF06-470A-B893-21427F0D8928}">
      <dgm:prSet/>
      <dgm:spPr/>
      <dgm:t>
        <a:bodyPr/>
        <a:lstStyle/>
        <a:p>
          <a:endParaRPr lang="en-US"/>
        </a:p>
      </dgm:t>
    </dgm:pt>
    <dgm:pt modelId="{B07C9757-4A6B-4EA5-BB83-348065EBF86D}">
      <dgm:prSet/>
      <dgm:spPr/>
      <dgm:t>
        <a:bodyPr/>
        <a:lstStyle/>
        <a:p>
          <a:pPr algn="ctr"/>
          <a:r>
            <a:rPr lang="en-US" dirty="0"/>
            <a:t>📌 Room 108, International Office</a:t>
          </a:r>
        </a:p>
      </dgm:t>
    </dgm:pt>
    <dgm:pt modelId="{064874F6-ADD5-409D-82AA-1CDA5F8662A1}" type="parTrans" cxnId="{7EAED822-86AE-4807-A15C-FFB30F3FE4FB}">
      <dgm:prSet/>
      <dgm:spPr/>
      <dgm:t>
        <a:bodyPr/>
        <a:lstStyle/>
        <a:p>
          <a:endParaRPr lang="en-US"/>
        </a:p>
      </dgm:t>
    </dgm:pt>
    <dgm:pt modelId="{0A675044-9277-4950-8777-B0932BAD3E0C}" type="sibTrans" cxnId="{7EAED822-86AE-4807-A15C-FFB30F3FE4FB}">
      <dgm:prSet/>
      <dgm:spPr/>
      <dgm:t>
        <a:bodyPr/>
        <a:lstStyle/>
        <a:p>
          <a:endParaRPr lang="en-US"/>
        </a:p>
      </dgm:t>
    </dgm:pt>
    <dgm:pt modelId="{9AA5E343-961B-4083-BC31-629BCA99A9A9}">
      <dgm:prSet/>
      <dgm:spPr/>
      <dgm:t>
        <a:bodyPr/>
        <a:lstStyle/>
        <a:p>
          <a:pPr algn="ctr"/>
          <a:r>
            <a:rPr lang="en-US" dirty="0"/>
            <a:t>📧 </a:t>
          </a:r>
          <a:r>
            <a:rPr lang="hu-HU" dirty="0"/>
            <a:t>slivia24000@gmail.com</a:t>
          </a:r>
          <a:endParaRPr lang="en-US" dirty="0"/>
        </a:p>
      </dgm:t>
    </dgm:pt>
    <dgm:pt modelId="{D0A7093B-0909-426B-92DB-F258FBDC31F8}" type="parTrans" cxnId="{2E2894B6-E666-4A6C-8B58-E0B15AB86512}">
      <dgm:prSet/>
      <dgm:spPr/>
      <dgm:t>
        <a:bodyPr/>
        <a:lstStyle/>
        <a:p>
          <a:endParaRPr lang="en-US"/>
        </a:p>
      </dgm:t>
    </dgm:pt>
    <dgm:pt modelId="{E27458B5-7D97-49A3-92A3-B127EC12AA1F}" type="sibTrans" cxnId="{2E2894B6-E666-4A6C-8B58-E0B15AB86512}">
      <dgm:prSet/>
      <dgm:spPr/>
      <dgm:t>
        <a:bodyPr/>
        <a:lstStyle/>
        <a:p>
          <a:endParaRPr lang="en-US"/>
        </a:p>
      </dgm:t>
    </dgm:pt>
    <dgm:pt modelId="{C5D20632-6865-4BB7-8FFA-8883C34F6FEA}">
      <dgm:prSet/>
      <dgm:spPr/>
      <dgm:t>
        <a:bodyPr/>
        <a:lstStyle/>
        <a:p>
          <a:pPr algn="ctr"/>
          <a:r>
            <a:rPr lang="en-US" b="1" dirty="0">
              <a:solidFill>
                <a:schemeClr val="tx2"/>
              </a:solidFill>
            </a:rPr>
            <a:t>We are here to support your Erasmus+ journey!</a:t>
          </a:r>
        </a:p>
      </dgm:t>
    </dgm:pt>
    <dgm:pt modelId="{591BE46F-8AAE-4234-BD63-47DD6A2E6066}" type="parTrans" cxnId="{53707918-FD05-4C94-BE75-91C9134B4653}">
      <dgm:prSet/>
      <dgm:spPr/>
      <dgm:t>
        <a:bodyPr/>
        <a:lstStyle/>
        <a:p>
          <a:endParaRPr lang="en-US"/>
        </a:p>
      </dgm:t>
    </dgm:pt>
    <dgm:pt modelId="{6F9B90B3-1D30-41CF-B30A-3430313AE8BE}" type="sibTrans" cxnId="{53707918-FD05-4C94-BE75-91C9134B4653}">
      <dgm:prSet/>
      <dgm:spPr/>
      <dgm:t>
        <a:bodyPr/>
        <a:lstStyle/>
        <a:p>
          <a:endParaRPr lang="en-US"/>
        </a:p>
      </dgm:t>
    </dgm:pt>
    <dgm:pt modelId="{83EB04D4-390C-4848-84DF-10016AFA4FAA}" type="pres">
      <dgm:prSet presAssocID="{C8CB81F6-94D6-4E9B-BEB8-CDDE3F58FFB0}" presName="vert0" presStyleCnt="0">
        <dgm:presLayoutVars>
          <dgm:dir/>
          <dgm:animOne val="branch"/>
          <dgm:animLvl val="lvl"/>
        </dgm:presLayoutVars>
      </dgm:prSet>
      <dgm:spPr/>
    </dgm:pt>
    <dgm:pt modelId="{88A5206B-838B-473A-ACE7-A9C5113AF555}" type="pres">
      <dgm:prSet presAssocID="{501970A3-29CE-4E1A-9476-5C1368635000}" presName="thickLine" presStyleLbl="alignNode1" presStyleIdx="0" presStyleCnt="5"/>
      <dgm:spPr/>
    </dgm:pt>
    <dgm:pt modelId="{8EDFF5C6-68A6-4DDA-AE8A-B069B0CE0192}" type="pres">
      <dgm:prSet presAssocID="{501970A3-29CE-4E1A-9476-5C1368635000}" presName="horz1" presStyleCnt="0"/>
      <dgm:spPr/>
    </dgm:pt>
    <dgm:pt modelId="{A993A4B2-976C-4243-BCE0-66E4944BFFCA}" type="pres">
      <dgm:prSet presAssocID="{501970A3-29CE-4E1A-9476-5C1368635000}" presName="tx1" presStyleLbl="revTx" presStyleIdx="0" presStyleCnt="5"/>
      <dgm:spPr/>
    </dgm:pt>
    <dgm:pt modelId="{C65E033E-27B7-4DE3-818F-427514F4BF60}" type="pres">
      <dgm:prSet presAssocID="{501970A3-29CE-4E1A-9476-5C1368635000}" presName="vert1" presStyleCnt="0"/>
      <dgm:spPr/>
    </dgm:pt>
    <dgm:pt modelId="{3B10FDD1-A37C-4C95-AEF6-A2B3C5598F56}" type="pres">
      <dgm:prSet presAssocID="{1C173C56-3565-49EA-B45E-97EFBB95A383}" presName="thickLine" presStyleLbl="alignNode1" presStyleIdx="1" presStyleCnt="5"/>
      <dgm:spPr/>
    </dgm:pt>
    <dgm:pt modelId="{7FB447ED-5B61-45D7-AD7D-E147B0C392F1}" type="pres">
      <dgm:prSet presAssocID="{1C173C56-3565-49EA-B45E-97EFBB95A383}" presName="horz1" presStyleCnt="0"/>
      <dgm:spPr/>
    </dgm:pt>
    <dgm:pt modelId="{4F7DB032-EC7B-4C0D-82A0-FA54F3CD0C01}" type="pres">
      <dgm:prSet presAssocID="{1C173C56-3565-49EA-B45E-97EFBB95A383}" presName="tx1" presStyleLbl="revTx" presStyleIdx="1" presStyleCnt="5"/>
      <dgm:spPr/>
    </dgm:pt>
    <dgm:pt modelId="{7821B47A-BE2D-4CE2-ADEA-69EAD9D88384}" type="pres">
      <dgm:prSet presAssocID="{1C173C56-3565-49EA-B45E-97EFBB95A383}" presName="vert1" presStyleCnt="0"/>
      <dgm:spPr/>
    </dgm:pt>
    <dgm:pt modelId="{C5B16914-1E28-4D94-9CD6-C8673DDD7A7F}" type="pres">
      <dgm:prSet presAssocID="{B07C9757-4A6B-4EA5-BB83-348065EBF86D}" presName="thickLine" presStyleLbl="alignNode1" presStyleIdx="2" presStyleCnt="5"/>
      <dgm:spPr/>
    </dgm:pt>
    <dgm:pt modelId="{C87B8C3B-EF64-4EF3-AD55-E17EB27966D7}" type="pres">
      <dgm:prSet presAssocID="{B07C9757-4A6B-4EA5-BB83-348065EBF86D}" presName="horz1" presStyleCnt="0"/>
      <dgm:spPr/>
    </dgm:pt>
    <dgm:pt modelId="{26881F9D-F16F-4A53-A353-E90B3B140599}" type="pres">
      <dgm:prSet presAssocID="{B07C9757-4A6B-4EA5-BB83-348065EBF86D}" presName="tx1" presStyleLbl="revTx" presStyleIdx="2" presStyleCnt="5"/>
      <dgm:spPr/>
    </dgm:pt>
    <dgm:pt modelId="{290819EB-764B-4E2A-BB1C-0F1E51AFC86A}" type="pres">
      <dgm:prSet presAssocID="{B07C9757-4A6B-4EA5-BB83-348065EBF86D}" presName="vert1" presStyleCnt="0"/>
      <dgm:spPr/>
    </dgm:pt>
    <dgm:pt modelId="{24CF1FDB-181C-471A-B533-70542FF0C21A}" type="pres">
      <dgm:prSet presAssocID="{9AA5E343-961B-4083-BC31-629BCA99A9A9}" presName="thickLine" presStyleLbl="alignNode1" presStyleIdx="3" presStyleCnt="5"/>
      <dgm:spPr/>
    </dgm:pt>
    <dgm:pt modelId="{A7276FAA-49B7-44B5-9398-14266C9E0DD2}" type="pres">
      <dgm:prSet presAssocID="{9AA5E343-961B-4083-BC31-629BCA99A9A9}" presName="horz1" presStyleCnt="0"/>
      <dgm:spPr/>
    </dgm:pt>
    <dgm:pt modelId="{4172A610-8EB4-49FB-9448-E557FD8889FB}" type="pres">
      <dgm:prSet presAssocID="{9AA5E343-961B-4083-BC31-629BCA99A9A9}" presName="tx1" presStyleLbl="revTx" presStyleIdx="3" presStyleCnt="5"/>
      <dgm:spPr/>
    </dgm:pt>
    <dgm:pt modelId="{A2D27B13-BC4D-4443-83AB-BAF527875C55}" type="pres">
      <dgm:prSet presAssocID="{9AA5E343-961B-4083-BC31-629BCA99A9A9}" presName="vert1" presStyleCnt="0"/>
      <dgm:spPr/>
    </dgm:pt>
    <dgm:pt modelId="{9D11D42F-DB55-4280-995A-01EA167803F9}" type="pres">
      <dgm:prSet presAssocID="{C5D20632-6865-4BB7-8FFA-8883C34F6FEA}" presName="thickLine" presStyleLbl="alignNode1" presStyleIdx="4" presStyleCnt="5"/>
      <dgm:spPr/>
    </dgm:pt>
    <dgm:pt modelId="{B0E5792A-7AF7-47B6-9F4A-FB6D675012DA}" type="pres">
      <dgm:prSet presAssocID="{C5D20632-6865-4BB7-8FFA-8883C34F6FEA}" presName="horz1" presStyleCnt="0"/>
      <dgm:spPr/>
    </dgm:pt>
    <dgm:pt modelId="{2EF3182B-8717-4C78-BB93-7A7E85B1008F}" type="pres">
      <dgm:prSet presAssocID="{C5D20632-6865-4BB7-8FFA-8883C34F6FEA}" presName="tx1" presStyleLbl="revTx" presStyleIdx="4" presStyleCnt="5"/>
      <dgm:spPr/>
    </dgm:pt>
    <dgm:pt modelId="{4A1B1404-3762-4BE2-A7F6-D2128C180F7B}" type="pres">
      <dgm:prSet presAssocID="{C5D20632-6865-4BB7-8FFA-8883C34F6FEA}" presName="vert1" presStyleCnt="0"/>
      <dgm:spPr/>
    </dgm:pt>
  </dgm:ptLst>
  <dgm:cxnLst>
    <dgm:cxn modelId="{53707918-FD05-4C94-BE75-91C9134B4653}" srcId="{C8CB81F6-94D6-4E9B-BEB8-CDDE3F58FFB0}" destId="{C5D20632-6865-4BB7-8FFA-8883C34F6FEA}" srcOrd="4" destOrd="0" parTransId="{591BE46F-8AAE-4234-BD63-47DD6A2E6066}" sibTransId="{6F9B90B3-1D30-41CF-B30A-3430313AE8BE}"/>
    <dgm:cxn modelId="{D574671C-9EF9-46BD-9EBF-05B621FFFA78}" type="presOf" srcId="{C5D20632-6865-4BB7-8FFA-8883C34F6FEA}" destId="{2EF3182B-8717-4C78-BB93-7A7E85B1008F}" srcOrd="0" destOrd="0" presId="urn:microsoft.com/office/officeart/2008/layout/LinedList"/>
    <dgm:cxn modelId="{7EAED822-86AE-4807-A15C-FFB30F3FE4FB}" srcId="{C8CB81F6-94D6-4E9B-BEB8-CDDE3F58FFB0}" destId="{B07C9757-4A6B-4EA5-BB83-348065EBF86D}" srcOrd="2" destOrd="0" parTransId="{064874F6-ADD5-409D-82AA-1CDA5F8662A1}" sibTransId="{0A675044-9277-4950-8777-B0932BAD3E0C}"/>
    <dgm:cxn modelId="{C7F1722C-10BC-4B21-99C7-EB34B538CD59}" type="presOf" srcId="{C8CB81F6-94D6-4E9B-BEB8-CDDE3F58FFB0}" destId="{83EB04D4-390C-4848-84DF-10016AFA4FAA}" srcOrd="0" destOrd="0" presId="urn:microsoft.com/office/officeart/2008/layout/LinedList"/>
    <dgm:cxn modelId="{E0884836-FD16-446E-AAE8-0BA6CF341271}" srcId="{C8CB81F6-94D6-4E9B-BEB8-CDDE3F58FFB0}" destId="{501970A3-29CE-4E1A-9476-5C1368635000}" srcOrd="0" destOrd="0" parTransId="{A4EFAD19-3AE6-481A-A673-2EE9516FCD54}" sibTransId="{64F87A04-4F42-48F7-8AB0-9E3AA9D8048D}"/>
    <dgm:cxn modelId="{7D461578-1554-4DA8-B717-4F37EA33C382}" type="presOf" srcId="{B07C9757-4A6B-4EA5-BB83-348065EBF86D}" destId="{26881F9D-F16F-4A53-A353-E90B3B140599}" srcOrd="0" destOrd="0" presId="urn:microsoft.com/office/officeart/2008/layout/LinedList"/>
    <dgm:cxn modelId="{35CA0888-C93C-4549-9578-91B0461A82A9}" type="presOf" srcId="{501970A3-29CE-4E1A-9476-5C1368635000}" destId="{A993A4B2-976C-4243-BCE0-66E4944BFFCA}" srcOrd="0" destOrd="0" presId="urn:microsoft.com/office/officeart/2008/layout/LinedList"/>
    <dgm:cxn modelId="{A1906EB5-DF06-470A-B893-21427F0D8928}" srcId="{C8CB81F6-94D6-4E9B-BEB8-CDDE3F58FFB0}" destId="{1C173C56-3565-49EA-B45E-97EFBB95A383}" srcOrd="1" destOrd="0" parTransId="{94C6BE33-35A6-4211-AC42-9A71DCB46939}" sibTransId="{4E250BE7-3D26-43DC-932C-989803D103F1}"/>
    <dgm:cxn modelId="{2E2894B6-E666-4A6C-8B58-E0B15AB86512}" srcId="{C8CB81F6-94D6-4E9B-BEB8-CDDE3F58FFB0}" destId="{9AA5E343-961B-4083-BC31-629BCA99A9A9}" srcOrd="3" destOrd="0" parTransId="{D0A7093B-0909-426B-92DB-F258FBDC31F8}" sibTransId="{E27458B5-7D97-49A3-92A3-B127EC12AA1F}"/>
    <dgm:cxn modelId="{F2EA61DA-2EF8-4CAC-8F31-4772613C3A40}" type="presOf" srcId="{9AA5E343-961B-4083-BC31-629BCA99A9A9}" destId="{4172A610-8EB4-49FB-9448-E557FD8889FB}" srcOrd="0" destOrd="0" presId="urn:microsoft.com/office/officeart/2008/layout/LinedList"/>
    <dgm:cxn modelId="{E56337F0-7B73-48DC-BD55-15E950E79AA6}" type="presOf" srcId="{1C173C56-3565-49EA-B45E-97EFBB95A383}" destId="{4F7DB032-EC7B-4C0D-82A0-FA54F3CD0C01}" srcOrd="0" destOrd="0" presId="urn:microsoft.com/office/officeart/2008/layout/LinedList"/>
    <dgm:cxn modelId="{D508921C-4D36-4A15-AC5E-B9A2F928EFE4}" type="presParOf" srcId="{83EB04D4-390C-4848-84DF-10016AFA4FAA}" destId="{88A5206B-838B-473A-ACE7-A9C5113AF555}" srcOrd="0" destOrd="0" presId="urn:microsoft.com/office/officeart/2008/layout/LinedList"/>
    <dgm:cxn modelId="{9714385D-24BF-49FA-B0F2-AA9307138261}" type="presParOf" srcId="{83EB04D4-390C-4848-84DF-10016AFA4FAA}" destId="{8EDFF5C6-68A6-4DDA-AE8A-B069B0CE0192}" srcOrd="1" destOrd="0" presId="urn:microsoft.com/office/officeart/2008/layout/LinedList"/>
    <dgm:cxn modelId="{971F8185-CFB5-4F8B-977E-183A32749C48}" type="presParOf" srcId="{8EDFF5C6-68A6-4DDA-AE8A-B069B0CE0192}" destId="{A993A4B2-976C-4243-BCE0-66E4944BFFCA}" srcOrd="0" destOrd="0" presId="urn:microsoft.com/office/officeart/2008/layout/LinedList"/>
    <dgm:cxn modelId="{89D9321B-EAA0-40D5-B27E-8F7008FF30CF}" type="presParOf" srcId="{8EDFF5C6-68A6-4DDA-AE8A-B069B0CE0192}" destId="{C65E033E-27B7-4DE3-818F-427514F4BF60}" srcOrd="1" destOrd="0" presId="urn:microsoft.com/office/officeart/2008/layout/LinedList"/>
    <dgm:cxn modelId="{40B04325-6492-4F54-86D2-658ECE6DBBC2}" type="presParOf" srcId="{83EB04D4-390C-4848-84DF-10016AFA4FAA}" destId="{3B10FDD1-A37C-4C95-AEF6-A2B3C5598F56}" srcOrd="2" destOrd="0" presId="urn:microsoft.com/office/officeart/2008/layout/LinedList"/>
    <dgm:cxn modelId="{BCD2B21C-550F-4F1D-B53F-C9492BFCF4BB}" type="presParOf" srcId="{83EB04D4-390C-4848-84DF-10016AFA4FAA}" destId="{7FB447ED-5B61-45D7-AD7D-E147B0C392F1}" srcOrd="3" destOrd="0" presId="urn:microsoft.com/office/officeart/2008/layout/LinedList"/>
    <dgm:cxn modelId="{9B75A3C0-7115-4617-B622-0BC1D2C9FBB4}" type="presParOf" srcId="{7FB447ED-5B61-45D7-AD7D-E147B0C392F1}" destId="{4F7DB032-EC7B-4C0D-82A0-FA54F3CD0C01}" srcOrd="0" destOrd="0" presId="urn:microsoft.com/office/officeart/2008/layout/LinedList"/>
    <dgm:cxn modelId="{2D293032-E1FC-4EE0-88BE-39E2471C0D6A}" type="presParOf" srcId="{7FB447ED-5B61-45D7-AD7D-E147B0C392F1}" destId="{7821B47A-BE2D-4CE2-ADEA-69EAD9D88384}" srcOrd="1" destOrd="0" presId="urn:microsoft.com/office/officeart/2008/layout/LinedList"/>
    <dgm:cxn modelId="{A149C011-E3B8-40D6-B629-62D684A6313A}" type="presParOf" srcId="{83EB04D4-390C-4848-84DF-10016AFA4FAA}" destId="{C5B16914-1E28-4D94-9CD6-C8673DDD7A7F}" srcOrd="4" destOrd="0" presId="urn:microsoft.com/office/officeart/2008/layout/LinedList"/>
    <dgm:cxn modelId="{A244BD31-133F-473B-8E25-A197391AAED4}" type="presParOf" srcId="{83EB04D4-390C-4848-84DF-10016AFA4FAA}" destId="{C87B8C3B-EF64-4EF3-AD55-E17EB27966D7}" srcOrd="5" destOrd="0" presId="urn:microsoft.com/office/officeart/2008/layout/LinedList"/>
    <dgm:cxn modelId="{315D0D9A-88D3-437C-9BCF-CFD978F98883}" type="presParOf" srcId="{C87B8C3B-EF64-4EF3-AD55-E17EB27966D7}" destId="{26881F9D-F16F-4A53-A353-E90B3B140599}" srcOrd="0" destOrd="0" presId="urn:microsoft.com/office/officeart/2008/layout/LinedList"/>
    <dgm:cxn modelId="{04BFD697-5AB4-4550-82BC-F9CD9CC9EE94}" type="presParOf" srcId="{C87B8C3B-EF64-4EF3-AD55-E17EB27966D7}" destId="{290819EB-764B-4E2A-BB1C-0F1E51AFC86A}" srcOrd="1" destOrd="0" presId="urn:microsoft.com/office/officeart/2008/layout/LinedList"/>
    <dgm:cxn modelId="{4324CB94-082C-4210-9367-B2CA2CDB8435}" type="presParOf" srcId="{83EB04D4-390C-4848-84DF-10016AFA4FAA}" destId="{24CF1FDB-181C-471A-B533-70542FF0C21A}" srcOrd="6" destOrd="0" presId="urn:microsoft.com/office/officeart/2008/layout/LinedList"/>
    <dgm:cxn modelId="{91CE6CCB-C134-42FA-AF73-45E42629E10C}" type="presParOf" srcId="{83EB04D4-390C-4848-84DF-10016AFA4FAA}" destId="{A7276FAA-49B7-44B5-9398-14266C9E0DD2}" srcOrd="7" destOrd="0" presId="urn:microsoft.com/office/officeart/2008/layout/LinedList"/>
    <dgm:cxn modelId="{763016F9-CCCF-4FFE-834D-DB2E7D4EA4F9}" type="presParOf" srcId="{A7276FAA-49B7-44B5-9398-14266C9E0DD2}" destId="{4172A610-8EB4-49FB-9448-E557FD8889FB}" srcOrd="0" destOrd="0" presId="urn:microsoft.com/office/officeart/2008/layout/LinedList"/>
    <dgm:cxn modelId="{AE9EAD4A-ED31-4B33-B8B9-F41B328779E3}" type="presParOf" srcId="{A7276FAA-49B7-44B5-9398-14266C9E0DD2}" destId="{A2D27B13-BC4D-4443-83AB-BAF527875C55}" srcOrd="1" destOrd="0" presId="urn:microsoft.com/office/officeart/2008/layout/LinedList"/>
    <dgm:cxn modelId="{F16DCDB4-3CC3-4C9F-9DEA-F0DCD5A70705}" type="presParOf" srcId="{83EB04D4-390C-4848-84DF-10016AFA4FAA}" destId="{9D11D42F-DB55-4280-995A-01EA167803F9}" srcOrd="8" destOrd="0" presId="urn:microsoft.com/office/officeart/2008/layout/LinedList"/>
    <dgm:cxn modelId="{DF81B834-BE1A-4272-866F-A7C84DED6D66}" type="presParOf" srcId="{83EB04D4-390C-4848-84DF-10016AFA4FAA}" destId="{B0E5792A-7AF7-47B6-9F4A-FB6D675012DA}" srcOrd="9" destOrd="0" presId="urn:microsoft.com/office/officeart/2008/layout/LinedList"/>
    <dgm:cxn modelId="{C7CB79FD-6FB4-434E-A4E7-C766D975E2E2}" type="presParOf" srcId="{B0E5792A-7AF7-47B6-9F4A-FB6D675012DA}" destId="{2EF3182B-8717-4C78-BB93-7A7E85B1008F}" srcOrd="0" destOrd="0" presId="urn:microsoft.com/office/officeart/2008/layout/LinedList"/>
    <dgm:cxn modelId="{1A54EDA2-403D-4167-9520-0767ED6109AE}" type="presParOf" srcId="{B0E5792A-7AF7-47B6-9F4A-FB6D675012DA}" destId="{4A1B1404-3762-4BE2-A7F6-D2128C180F7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15ADA9-788C-454F-9C19-E48934DA8E57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925B933-57DE-4B9D-BD74-A3A5B4A7F01E}">
      <dgm:prSet/>
      <dgm:spPr/>
      <dgm:t>
        <a:bodyPr/>
        <a:lstStyle/>
        <a:p>
          <a:r>
            <a:rPr lang="en-US"/>
            <a:t>Eligible: Students with chronic illnesses, disabilities, learning difficulties</a:t>
          </a:r>
        </a:p>
      </dgm:t>
    </dgm:pt>
    <dgm:pt modelId="{4868E453-4ED3-4694-B48C-FEE855A4F873}" type="parTrans" cxnId="{0F6BC67B-CC3C-4982-951B-036187BA721A}">
      <dgm:prSet/>
      <dgm:spPr/>
      <dgm:t>
        <a:bodyPr/>
        <a:lstStyle/>
        <a:p>
          <a:endParaRPr lang="en-US"/>
        </a:p>
      </dgm:t>
    </dgm:pt>
    <dgm:pt modelId="{EEFA6BCF-CC83-4C76-9BBE-C1A53F4DB486}" type="sibTrans" cxnId="{0F6BC67B-CC3C-4982-951B-036187BA721A}">
      <dgm:prSet/>
      <dgm:spPr/>
      <dgm:t>
        <a:bodyPr/>
        <a:lstStyle/>
        <a:p>
          <a:endParaRPr lang="en-US"/>
        </a:p>
      </dgm:t>
    </dgm:pt>
    <dgm:pt modelId="{597D6A56-1B47-41C9-BBC3-C4DC00272C2D}">
      <dgm:prSet/>
      <dgm:spPr/>
      <dgm:t>
        <a:bodyPr/>
        <a:lstStyle/>
        <a:p>
          <a:r>
            <a:rPr lang="en-US"/>
            <a:t>Required Documents:</a:t>
          </a:r>
        </a:p>
      </dgm:t>
    </dgm:pt>
    <dgm:pt modelId="{B652B481-1E68-40A3-A8C0-19BFCE5F710C}" type="parTrans" cxnId="{BD4DBE60-9852-4455-9872-20D65DAE5913}">
      <dgm:prSet/>
      <dgm:spPr/>
      <dgm:t>
        <a:bodyPr/>
        <a:lstStyle/>
        <a:p>
          <a:endParaRPr lang="en-US"/>
        </a:p>
      </dgm:t>
    </dgm:pt>
    <dgm:pt modelId="{AF6DDACA-3A7D-47CB-91D3-2ECCE771CAA4}" type="sibTrans" cxnId="{BD4DBE60-9852-4455-9872-20D65DAE5913}">
      <dgm:prSet/>
      <dgm:spPr/>
      <dgm:t>
        <a:bodyPr/>
        <a:lstStyle/>
        <a:p>
          <a:endParaRPr lang="en-US"/>
        </a:p>
      </dgm:t>
    </dgm:pt>
    <dgm:pt modelId="{85335520-6CCB-4381-831E-EC6BB9F4164C}">
      <dgm:prSet/>
      <dgm:spPr/>
      <dgm:t>
        <a:bodyPr/>
        <a:lstStyle/>
        <a:p>
          <a:r>
            <a:rPr lang="en-US"/>
            <a:t>Certificate from a state authority or medical specialist</a:t>
          </a:r>
        </a:p>
      </dgm:t>
    </dgm:pt>
    <dgm:pt modelId="{10C3A8CB-D533-4BC2-8B87-DD19F461F1BF}" type="parTrans" cxnId="{8B6DBB13-340E-4306-A3FD-3BAA616E9740}">
      <dgm:prSet/>
      <dgm:spPr/>
      <dgm:t>
        <a:bodyPr/>
        <a:lstStyle/>
        <a:p>
          <a:endParaRPr lang="en-US"/>
        </a:p>
      </dgm:t>
    </dgm:pt>
    <dgm:pt modelId="{D3F00EDB-3C76-4827-9E03-F8DE7723729B}" type="sibTrans" cxnId="{8B6DBB13-340E-4306-A3FD-3BAA616E9740}">
      <dgm:prSet/>
      <dgm:spPr/>
      <dgm:t>
        <a:bodyPr/>
        <a:lstStyle/>
        <a:p>
          <a:endParaRPr lang="en-US"/>
        </a:p>
      </dgm:t>
    </dgm:pt>
    <dgm:pt modelId="{E5672A4C-C83F-4BB2-B8A5-4075DF3C9F2A}" type="pres">
      <dgm:prSet presAssocID="{5E15ADA9-788C-454F-9C19-E48934DA8E57}" presName="Name0" presStyleCnt="0">
        <dgm:presLayoutVars>
          <dgm:dir/>
          <dgm:animLvl val="lvl"/>
          <dgm:resizeHandles val="exact"/>
        </dgm:presLayoutVars>
      </dgm:prSet>
      <dgm:spPr/>
    </dgm:pt>
    <dgm:pt modelId="{6B77610D-6822-4561-A768-080FB4C89CBB}" type="pres">
      <dgm:prSet presAssocID="{597D6A56-1B47-41C9-BBC3-C4DC00272C2D}" presName="boxAndChildren" presStyleCnt="0"/>
      <dgm:spPr/>
    </dgm:pt>
    <dgm:pt modelId="{47CB7E2A-9E3E-4C8B-8D94-DE29E9E2A580}" type="pres">
      <dgm:prSet presAssocID="{597D6A56-1B47-41C9-BBC3-C4DC00272C2D}" presName="parentTextBox" presStyleLbl="node1" presStyleIdx="0" presStyleCnt="2"/>
      <dgm:spPr/>
    </dgm:pt>
    <dgm:pt modelId="{EFCFBE29-DA93-4B22-94F4-62E72E5F2BDE}" type="pres">
      <dgm:prSet presAssocID="{597D6A56-1B47-41C9-BBC3-C4DC00272C2D}" presName="entireBox" presStyleLbl="node1" presStyleIdx="0" presStyleCnt="2"/>
      <dgm:spPr/>
    </dgm:pt>
    <dgm:pt modelId="{0A64E4D8-BD01-432D-8120-C8DF8BE9CDDB}" type="pres">
      <dgm:prSet presAssocID="{597D6A56-1B47-41C9-BBC3-C4DC00272C2D}" presName="descendantBox" presStyleCnt="0"/>
      <dgm:spPr/>
    </dgm:pt>
    <dgm:pt modelId="{C4A6D2BE-B520-44C1-A428-B2B37B6161D5}" type="pres">
      <dgm:prSet presAssocID="{85335520-6CCB-4381-831E-EC6BB9F4164C}" presName="childTextBox" presStyleLbl="fgAccFollowNode1" presStyleIdx="0" presStyleCnt="1">
        <dgm:presLayoutVars>
          <dgm:bulletEnabled val="1"/>
        </dgm:presLayoutVars>
      </dgm:prSet>
      <dgm:spPr/>
    </dgm:pt>
    <dgm:pt modelId="{C40E960C-0EA2-4825-AAF0-7FCD065F407E}" type="pres">
      <dgm:prSet presAssocID="{EEFA6BCF-CC83-4C76-9BBE-C1A53F4DB486}" presName="sp" presStyleCnt="0"/>
      <dgm:spPr/>
    </dgm:pt>
    <dgm:pt modelId="{D4B21657-BBF0-425B-85AA-7C54383C1CF8}" type="pres">
      <dgm:prSet presAssocID="{3925B933-57DE-4B9D-BD74-A3A5B4A7F01E}" presName="arrowAndChildren" presStyleCnt="0"/>
      <dgm:spPr/>
    </dgm:pt>
    <dgm:pt modelId="{7774E18E-EEA5-4A0E-BD6D-575AC0836B86}" type="pres">
      <dgm:prSet presAssocID="{3925B933-57DE-4B9D-BD74-A3A5B4A7F01E}" presName="parentTextArrow" presStyleLbl="node1" presStyleIdx="1" presStyleCnt="2"/>
      <dgm:spPr/>
    </dgm:pt>
  </dgm:ptLst>
  <dgm:cxnLst>
    <dgm:cxn modelId="{8B6DBB13-340E-4306-A3FD-3BAA616E9740}" srcId="{597D6A56-1B47-41C9-BBC3-C4DC00272C2D}" destId="{85335520-6CCB-4381-831E-EC6BB9F4164C}" srcOrd="0" destOrd="0" parTransId="{10C3A8CB-D533-4BC2-8B87-DD19F461F1BF}" sibTransId="{D3F00EDB-3C76-4827-9E03-F8DE7723729B}"/>
    <dgm:cxn modelId="{BD4DBE60-9852-4455-9872-20D65DAE5913}" srcId="{5E15ADA9-788C-454F-9C19-E48934DA8E57}" destId="{597D6A56-1B47-41C9-BBC3-C4DC00272C2D}" srcOrd="1" destOrd="0" parTransId="{B652B481-1E68-40A3-A8C0-19BFCE5F710C}" sibTransId="{AF6DDACA-3A7D-47CB-91D3-2ECCE771CAA4}"/>
    <dgm:cxn modelId="{EA2FF861-7164-4F5D-9648-0541B8E08179}" type="presOf" srcId="{5E15ADA9-788C-454F-9C19-E48934DA8E57}" destId="{E5672A4C-C83F-4BB2-B8A5-4075DF3C9F2A}" srcOrd="0" destOrd="0" presId="urn:microsoft.com/office/officeart/2005/8/layout/process4"/>
    <dgm:cxn modelId="{0F6BC67B-CC3C-4982-951B-036187BA721A}" srcId="{5E15ADA9-788C-454F-9C19-E48934DA8E57}" destId="{3925B933-57DE-4B9D-BD74-A3A5B4A7F01E}" srcOrd="0" destOrd="0" parTransId="{4868E453-4ED3-4694-B48C-FEE855A4F873}" sibTransId="{EEFA6BCF-CC83-4C76-9BBE-C1A53F4DB486}"/>
    <dgm:cxn modelId="{02807D98-5080-4905-813E-5856B9E6E76D}" type="presOf" srcId="{85335520-6CCB-4381-831E-EC6BB9F4164C}" destId="{C4A6D2BE-B520-44C1-A428-B2B37B6161D5}" srcOrd="0" destOrd="0" presId="urn:microsoft.com/office/officeart/2005/8/layout/process4"/>
    <dgm:cxn modelId="{A0D372E6-4375-41C8-AD1E-51BBA874D767}" type="presOf" srcId="{3925B933-57DE-4B9D-BD74-A3A5B4A7F01E}" destId="{7774E18E-EEA5-4A0E-BD6D-575AC0836B86}" srcOrd="0" destOrd="0" presId="urn:microsoft.com/office/officeart/2005/8/layout/process4"/>
    <dgm:cxn modelId="{AC3509E7-FE73-4A23-A46E-D2DBB2270D9B}" type="presOf" srcId="{597D6A56-1B47-41C9-BBC3-C4DC00272C2D}" destId="{EFCFBE29-DA93-4B22-94F4-62E72E5F2BDE}" srcOrd="1" destOrd="0" presId="urn:microsoft.com/office/officeart/2005/8/layout/process4"/>
    <dgm:cxn modelId="{DB80B6F6-EBC1-4D6E-B20C-8973F8C0E160}" type="presOf" srcId="{597D6A56-1B47-41C9-BBC3-C4DC00272C2D}" destId="{47CB7E2A-9E3E-4C8B-8D94-DE29E9E2A580}" srcOrd="0" destOrd="0" presId="urn:microsoft.com/office/officeart/2005/8/layout/process4"/>
    <dgm:cxn modelId="{CBC11F1F-2B7B-418C-81A1-E5F03950D6D3}" type="presParOf" srcId="{E5672A4C-C83F-4BB2-B8A5-4075DF3C9F2A}" destId="{6B77610D-6822-4561-A768-080FB4C89CBB}" srcOrd="0" destOrd="0" presId="urn:microsoft.com/office/officeart/2005/8/layout/process4"/>
    <dgm:cxn modelId="{E59CC96F-AD37-4859-899D-184C0390AE2C}" type="presParOf" srcId="{6B77610D-6822-4561-A768-080FB4C89CBB}" destId="{47CB7E2A-9E3E-4C8B-8D94-DE29E9E2A580}" srcOrd="0" destOrd="0" presId="urn:microsoft.com/office/officeart/2005/8/layout/process4"/>
    <dgm:cxn modelId="{927E987E-4DB5-4340-ACA7-3A1398EC4A8B}" type="presParOf" srcId="{6B77610D-6822-4561-A768-080FB4C89CBB}" destId="{EFCFBE29-DA93-4B22-94F4-62E72E5F2BDE}" srcOrd="1" destOrd="0" presId="urn:microsoft.com/office/officeart/2005/8/layout/process4"/>
    <dgm:cxn modelId="{D8CF3CFC-3FDC-4EE2-9743-6A4FC866C3C3}" type="presParOf" srcId="{6B77610D-6822-4561-A768-080FB4C89CBB}" destId="{0A64E4D8-BD01-432D-8120-C8DF8BE9CDDB}" srcOrd="2" destOrd="0" presId="urn:microsoft.com/office/officeart/2005/8/layout/process4"/>
    <dgm:cxn modelId="{5D867513-51BA-43F2-B4D3-1D3CE309AE51}" type="presParOf" srcId="{0A64E4D8-BD01-432D-8120-C8DF8BE9CDDB}" destId="{C4A6D2BE-B520-44C1-A428-B2B37B6161D5}" srcOrd="0" destOrd="0" presId="urn:microsoft.com/office/officeart/2005/8/layout/process4"/>
    <dgm:cxn modelId="{3C2E0522-9216-4614-91B4-FFFA03ADDD53}" type="presParOf" srcId="{E5672A4C-C83F-4BB2-B8A5-4075DF3C9F2A}" destId="{C40E960C-0EA2-4825-AAF0-7FCD065F407E}" srcOrd="1" destOrd="0" presId="urn:microsoft.com/office/officeart/2005/8/layout/process4"/>
    <dgm:cxn modelId="{90CD36B4-9208-433F-83EA-D71D6F8D6F2B}" type="presParOf" srcId="{E5672A4C-C83F-4BB2-B8A5-4075DF3C9F2A}" destId="{D4B21657-BBF0-425B-85AA-7C54383C1CF8}" srcOrd="2" destOrd="0" presId="urn:microsoft.com/office/officeart/2005/8/layout/process4"/>
    <dgm:cxn modelId="{026C6FA9-AC7B-4825-AF51-7F8037F2FB10}" type="presParOf" srcId="{D4B21657-BBF0-425B-85AA-7C54383C1CF8}" destId="{7774E18E-EEA5-4A0E-BD6D-575AC0836B8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9D08BB9-0FEA-493D-82C8-2EFAAF90FBF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150"/>
        </a:p>
      </dgm:t>
    </dgm:pt>
    <dgm:pt modelId="{4B8CA95B-0E09-4F3D-B51D-68668D43F7AC}">
      <dgm:prSet/>
      <dgm:spPr>
        <a:solidFill>
          <a:schemeClr val="tx2"/>
        </a:solidFill>
      </dgm:spPr>
      <dgm:t>
        <a:bodyPr/>
        <a:lstStyle/>
        <a:p>
          <a:r>
            <a:rPr lang="en-150" dirty="0"/>
            <a:t>Target Group 2 – Social Assistance Recipients</a:t>
          </a:r>
        </a:p>
      </dgm:t>
    </dgm:pt>
    <dgm:pt modelId="{D44870F3-11DE-4E5C-98F3-DAA0B5C8DA2A}" type="parTrans" cxnId="{2A1015D1-96CF-4067-BC77-20FF6928DEE1}">
      <dgm:prSet/>
      <dgm:spPr/>
      <dgm:t>
        <a:bodyPr/>
        <a:lstStyle/>
        <a:p>
          <a:endParaRPr lang="en-150"/>
        </a:p>
      </dgm:t>
    </dgm:pt>
    <dgm:pt modelId="{3256A121-235B-4AA8-AFE1-B9D8F2F5106B}" type="sibTrans" cxnId="{2A1015D1-96CF-4067-BC77-20FF6928DEE1}">
      <dgm:prSet/>
      <dgm:spPr/>
      <dgm:t>
        <a:bodyPr/>
        <a:lstStyle/>
        <a:p>
          <a:endParaRPr lang="en-150"/>
        </a:p>
      </dgm:t>
    </dgm:pt>
    <dgm:pt modelId="{CFDA244F-9122-46F5-9E7C-48D08C1991DE}" type="pres">
      <dgm:prSet presAssocID="{F9D08BB9-0FEA-493D-82C8-2EFAAF90FBF0}" presName="linear" presStyleCnt="0">
        <dgm:presLayoutVars>
          <dgm:animLvl val="lvl"/>
          <dgm:resizeHandles val="exact"/>
        </dgm:presLayoutVars>
      </dgm:prSet>
      <dgm:spPr/>
    </dgm:pt>
    <dgm:pt modelId="{309B1F17-751E-4D36-81E7-388821BD3624}" type="pres">
      <dgm:prSet presAssocID="{4B8CA95B-0E09-4F3D-B51D-68668D43F7A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FFFF53F-009B-4C55-9D20-6BF36BC0BB3E}" type="presOf" srcId="{F9D08BB9-0FEA-493D-82C8-2EFAAF90FBF0}" destId="{CFDA244F-9122-46F5-9E7C-48D08C1991DE}" srcOrd="0" destOrd="0" presId="urn:microsoft.com/office/officeart/2005/8/layout/vList2"/>
    <dgm:cxn modelId="{2A1015D1-96CF-4067-BC77-20FF6928DEE1}" srcId="{F9D08BB9-0FEA-493D-82C8-2EFAAF90FBF0}" destId="{4B8CA95B-0E09-4F3D-B51D-68668D43F7AC}" srcOrd="0" destOrd="0" parTransId="{D44870F3-11DE-4E5C-98F3-DAA0B5C8DA2A}" sibTransId="{3256A121-235B-4AA8-AFE1-B9D8F2F5106B}"/>
    <dgm:cxn modelId="{0AAE66F1-601A-467F-A326-79BED7E97F47}" type="presOf" srcId="{4B8CA95B-0E09-4F3D-B51D-68668D43F7AC}" destId="{309B1F17-751E-4D36-81E7-388821BD3624}" srcOrd="0" destOrd="0" presId="urn:microsoft.com/office/officeart/2005/8/layout/vList2"/>
    <dgm:cxn modelId="{DB093553-18DC-4B01-99A2-D75C52E4D14E}" type="presParOf" srcId="{CFDA244F-9122-46F5-9E7C-48D08C1991DE}" destId="{309B1F17-751E-4D36-81E7-388821BD36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16B3CEB-9EA9-48BF-B0A6-4EAAF983FBC0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AA0E9A9-1A65-4240-A0D2-A92BDA468B37}">
      <dgm:prSet/>
      <dgm:spPr/>
      <dgm:t>
        <a:bodyPr/>
        <a:lstStyle/>
        <a:p>
          <a:r>
            <a:rPr lang="en-US"/>
            <a:t>Eligible: Students or families receiving social assistance</a:t>
          </a:r>
        </a:p>
      </dgm:t>
    </dgm:pt>
    <dgm:pt modelId="{ECF83249-8FC0-4A9A-BA82-F2D731EB69BB}" type="parTrans" cxnId="{1D46D162-1224-4133-8B9C-6DD681FE32BA}">
      <dgm:prSet/>
      <dgm:spPr/>
      <dgm:t>
        <a:bodyPr/>
        <a:lstStyle/>
        <a:p>
          <a:endParaRPr lang="en-US"/>
        </a:p>
      </dgm:t>
    </dgm:pt>
    <dgm:pt modelId="{18705D54-1BA3-4D08-B10A-55FCE68DF8A0}" type="sibTrans" cxnId="{1D46D162-1224-4133-8B9C-6DD681FE32BA}">
      <dgm:prSet/>
      <dgm:spPr/>
      <dgm:t>
        <a:bodyPr/>
        <a:lstStyle/>
        <a:p>
          <a:endParaRPr lang="en-US"/>
        </a:p>
      </dgm:t>
    </dgm:pt>
    <dgm:pt modelId="{8579DF74-18AF-4D13-A7B0-A843D882ACC8}">
      <dgm:prSet/>
      <dgm:spPr/>
      <dgm:t>
        <a:bodyPr/>
        <a:lstStyle/>
        <a:p>
          <a:r>
            <a:rPr lang="en-US"/>
            <a:t>Required Documents:</a:t>
          </a:r>
        </a:p>
      </dgm:t>
    </dgm:pt>
    <dgm:pt modelId="{CD3D520D-7AB4-4492-8FF7-2F99796970D8}" type="parTrans" cxnId="{25A014ED-B579-4592-9FA9-5712807F86BC}">
      <dgm:prSet/>
      <dgm:spPr/>
      <dgm:t>
        <a:bodyPr/>
        <a:lstStyle/>
        <a:p>
          <a:endParaRPr lang="en-US"/>
        </a:p>
      </dgm:t>
    </dgm:pt>
    <dgm:pt modelId="{1942B52E-09C9-4454-97B3-FEBCC4DCF63F}" type="sibTrans" cxnId="{25A014ED-B579-4592-9FA9-5712807F86BC}">
      <dgm:prSet/>
      <dgm:spPr/>
      <dgm:t>
        <a:bodyPr/>
        <a:lstStyle/>
        <a:p>
          <a:endParaRPr lang="en-US"/>
        </a:p>
      </dgm:t>
    </dgm:pt>
    <dgm:pt modelId="{562C8D46-6618-43E1-8155-28467CE008B5}">
      <dgm:prSet/>
      <dgm:spPr/>
      <dgm:t>
        <a:bodyPr/>
        <a:lstStyle/>
        <a:p>
          <a:r>
            <a:rPr lang="en-US"/>
            <a:t>Official confirmation from the Social Welfare Centre</a:t>
          </a:r>
        </a:p>
      </dgm:t>
    </dgm:pt>
    <dgm:pt modelId="{F8D97DFC-C0DB-4D00-93DE-61B3689C5B91}" type="parTrans" cxnId="{CD0CCA4A-FE52-463C-86A5-0494DA237D59}">
      <dgm:prSet/>
      <dgm:spPr/>
      <dgm:t>
        <a:bodyPr/>
        <a:lstStyle/>
        <a:p>
          <a:endParaRPr lang="en-US"/>
        </a:p>
      </dgm:t>
    </dgm:pt>
    <dgm:pt modelId="{ADF7BE17-B897-4771-A506-77D5EC710B2F}" type="sibTrans" cxnId="{CD0CCA4A-FE52-463C-86A5-0494DA237D59}">
      <dgm:prSet/>
      <dgm:spPr/>
      <dgm:t>
        <a:bodyPr/>
        <a:lstStyle/>
        <a:p>
          <a:endParaRPr lang="en-US"/>
        </a:p>
      </dgm:t>
    </dgm:pt>
    <dgm:pt modelId="{77596E2E-1BFA-4753-A704-F8971A3EA2E9}" type="pres">
      <dgm:prSet presAssocID="{D16B3CEB-9EA9-48BF-B0A6-4EAAF983FBC0}" presName="Name0" presStyleCnt="0">
        <dgm:presLayoutVars>
          <dgm:dir/>
          <dgm:animLvl val="lvl"/>
          <dgm:resizeHandles val="exact"/>
        </dgm:presLayoutVars>
      </dgm:prSet>
      <dgm:spPr/>
    </dgm:pt>
    <dgm:pt modelId="{8AF88A70-C02E-4968-9819-2CF9DC380A7E}" type="pres">
      <dgm:prSet presAssocID="{8579DF74-18AF-4D13-A7B0-A843D882ACC8}" presName="boxAndChildren" presStyleCnt="0"/>
      <dgm:spPr/>
    </dgm:pt>
    <dgm:pt modelId="{80F515D2-CCA2-4A58-8966-D2D41043B1B7}" type="pres">
      <dgm:prSet presAssocID="{8579DF74-18AF-4D13-A7B0-A843D882ACC8}" presName="parentTextBox" presStyleLbl="node1" presStyleIdx="0" presStyleCnt="2"/>
      <dgm:spPr/>
    </dgm:pt>
    <dgm:pt modelId="{63E030CC-5E72-4124-B532-0113F34EB392}" type="pres">
      <dgm:prSet presAssocID="{8579DF74-18AF-4D13-A7B0-A843D882ACC8}" presName="entireBox" presStyleLbl="node1" presStyleIdx="0" presStyleCnt="2"/>
      <dgm:spPr/>
    </dgm:pt>
    <dgm:pt modelId="{DDC98D0A-7A9E-4A93-9BE6-D19CE095FB6A}" type="pres">
      <dgm:prSet presAssocID="{8579DF74-18AF-4D13-A7B0-A843D882ACC8}" presName="descendantBox" presStyleCnt="0"/>
      <dgm:spPr/>
    </dgm:pt>
    <dgm:pt modelId="{AA15BEBD-DA53-4770-8DC0-B3AD851362AC}" type="pres">
      <dgm:prSet presAssocID="{562C8D46-6618-43E1-8155-28467CE008B5}" presName="childTextBox" presStyleLbl="fgAccFollowNode1" presStyleIdx="0" presStyleCnt="1">
        <dgm:presLayoutVars>
          <dgm:bulletEnabled val="1"/>
        </dgm:presLayoutVars>
      </dgm:prSet>
      <dgm:spPr/>
    </dgm:pt>
    <dgm:pt modelId="{46B7991C-5B53-4701-B0D6-D514F2EB6309}" type="pres">
      <dgm:prSet presAssocID="{18705D54-1BA3-4D08-B10A-55FCE68DF8A0}" presName="sp" presStyleCnt="0"/>
      <dgm:spPr/>
    </dgm:pt>
    <dgm:pt modelId="{85338580-16EC-480C-B6FD-44ABF2C95418}" type="pres">
      <dgm:prSet presAssocID="{7AA0E9A9-1A65-4240-A0D2-A92BDA468B37}" presName="arrowAndChildren" presStyleCnt="0"/>
      <dgm:spPr/>
    </dgm:pt>
    <dgm:pt modelId="{E9C6CC54-5BB8-481A-9BCE-A21EA2A95773}" type="pres">
      <dgm:prSet presAssocID="{7AA0E9A9-1A65-4240-A0D2-A92BDA468B37}" presName="parentTextArrow" presStyleLbl="node1" presStyleIdx="1" presStyleCnt="2"/>
      <dgm:spPr/>
    </dgm:pt>
  </dgm:ptLst>
  <dgm:cxnLst>
    <dgm:cxn modelId="{1D46D162-1224-4133-8B9C-6DD681FE32BA}" srcId="{D16B3CEB-9EA9-48BF-B0A6-4EAAF983FBC0}" destId="{7AA0E9A9-1A65-4240-A0D2-A92BDA468B37}" srcOrd="0" destOrd="0" parTransId="{ECF83249-8FC0-4A9A-BA82-F2D731EB69BB}" sibTransId="{18705D54-1BA3-4D08-B10A-55FCE68DF8A0}"/>
    <dgm:cxn modelId="{CD0CCA4A-FE52-463C-86A5-0494DA237D59}" srcId="{8579DF74-18AF-4D13-A7B0-A843D882ACC8}" destId="{562C8D46-6618-43E1-8155-28467CE008B5}" srcOrd="0" destOrd="0" parTransId="{F8D97DFC-C0DB-4D00-93DE-61B3689C5B91}" sibTransId="{ADF7BE17-B897-4771-A506-77D5EC710B2F}"/>
    <dgm:cxn modelId="{4E403B4F-AE60-4095-AC34-17F898B3986F}" type="presOf" srcId="{8579DF74-18AF-4D13-A7B0-A843D882ACC8}" destId="{63E030CC-5E72-4124-B532-0113F34EB392}" srcOrd="1" destOrd="0" presId="urn:microsoft.com/office/officeart/2005/8/layout/process4"/>
    <dgm:cxn modelId="{9763059C-8C18-496B-AFD8-61909C4D8ECC}" type="presOf" srcId="{8579DF74-18AF-4D13-A7B0-A843D882ACC8}" destId="{80F515D2-CCA2-4A58-8966-D2D41043B1B7}" srcOrd="0" destOrd="0" presId="urn:microsoft.com/office/officeart/2005/8/layout/process4"/>
    <dgm:cxn modelId="{57BF91CE-603F-4470-BF1B-424A391294AE}" type="presOf" srcId="{7AA0E9A9-1A65-4240-A0D2-A92BDA468B37}" destId="{E9C6CC54-5BB8-481A-9BCE-A21EA2A95773}" srcOrd="0" destOrd="0" presId="urn:microsoft.com/office/officeart/2005/8/layout/process4"/>
    <dgm:cxn modelId="{2E75D5D1-EBBD-4C5A-A860-AAD3637C61EF}" type="presOf" srcId="{D16B3CEB-9EA9-48BF-B0A6-4EAAF983FBC0}" destId="{77596E2E-1BFA-4753-A704-F8971A3EA2E9}" srcOrd="0" destOrd="0" presId="urn:microsoft.com/office/officeart/2005/8/layout/process4"/>
    <dgm:cxn modelId="{25A014ED-B579-4592-9FA9-5712807F86BC}" srcId="{D16B3CEB-9EA9-48BF-B0A6-4EAAF983FBC0}" destId="{8579DF74-18AF-4D13-A7B0-A843D882ACC8}" srcOrd="1" destOrd="0" parTransId="{CD3D520D-7AB4-4492-8FF7-2F99796970D8}" sibTransId="{1942B52E-09C9-4454-97B3-FEBCC4DCF63F}"/>
    <dgm:cxn modelId="{C23B25FE-7EF2-4F1A-BA09-B55FF2807C98}" type="presOf" srcId="{562C8D46-6618-43E1-8155-28467CE008B5}" destId="{AA15BEBD-DA53-4770-8DC0-B3AD851362AC}" srcOrd="0" destOrd="0" presId="urn:microsoft.com/office/officeart/2005/8/layout/process4"/>
    <dgm:cxn modelId="{910699B7-7CD3-4FB1-B405-EB136EA057AD}" type="presParOf" srcId="{77596E2E-1BFA-4753-A704-F8971A3EA2E9}" destId="{8AF88A70-C02E-4968-9819-2CF9DC380A7E}" srcOrd="0" destOrd="0" presId="urn:microsoft.com/office/officeart/2005/8/layout/process4"/>
    <dgm:cxn modelId="{6EABC347-8881-4343-A36B-EB8C467EF166}" type="presParOf" srcId="{8AF88A70-C02E-4968-9819-2CF9DC380A7E}" destId="{80F515D2-CCA2-4A58-8966-D2D41043B1B7}" srcOrd="0" destOrd="0" presId="urn:microsoft.com/office/officeart/2005/8/layout/process4"/>
    <dgm:cxn modelId="{7A56527E-077E-44E7-BEF9-C91A90A583EF}" type="presParOf" srcId="{8AF88A70-C02E-4968-9819-2CF9DC380A7E}" destId="{63E030CC-5E72-4124-B532-0113F34EB392}" srcOrd="1" destOrd="0" presId="urn:microsoft.com/office/officeart/2005/8/layout/process4"/>
    <dgm:cxn modelId="{437B8F35-8A51-4BE0-A894-ABB05FFEC450}" type="presParOf" srcId="{8AF88A70-C02E-4968-9819-2CF9DC380A7E}" destId="{DDC98D0A-7A9E-4A93-9BE6-D19CE095FB6A}" srcOrd="2" destOrd="0" presId="urn:microsoft.com/office/officeart/2005/8/layout/process4"/>
    <dgm:cxn modelId="{7EDE3B15-DE2D-4B75-B387-55D23B4991D6}" type="presParOf" srcId="{DDC98D0A-7A9E-4A93-9BE6-D19CE095FB6A}" destId="{AA15BEBD-DA53-4770-8DC0-B3AD851362AC}" srcOrd="0" destOrd="0" presId="urn:microsoft.com/office/officeart/2005/8/layout/process4"/>
    <dgm:cxn modelId="{10840A70-3138-4F38-9DE3-94DB19E7DECA}" type="presParOf" srcId="{77596E2E-1BFA-4753-A704-F8971A3EA2E9}" destId="{46B7991C-5B53-4701-B0D6-D514F2EB6309}" srcOrd="1" destOrd="0" presId="urn:microsoft.com/office/officeart/2005/8/layout/process4"/>
    <dgm:cxn modelId="{76836126-BB31-4E63-B5A5-F998D70FBC6D}" type="presParOf" srcId="{77596E2E-1BFA-4753-A704-F8971A3EA2E9}" destId="{85338580-16EC-480C-B6FD-44ABF2C95418}" srcOrd="2" destOrd="0" presId="urn:microsoft.com/office/officeart/2005/8/layout/process4"/>
    <dgm:cxn modelId="{06D14A5B-24A4-4B45-BC7F-093676E68464}" type="presParOf" srcId="{85338580-16EC-480C-B6FD-44ABF2C95418}" destId="{E9C6CC54-5BB8-481A-9BCE-A21EA2A9577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95A157D-EFC2-4541-876E-FE950B020D5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150"/>
        </a:p>
      </dgm:t>
    </dgm:pt>
    <dgm:pt modelId="{283FAD52-DBB0-407E-8AD8-B4D87420886C}">
      <dgm:prSet/>
      <dgm:spPr>
        <a:solidFill>
          <a:schemeClr val="tx2"/>
        </a:solidFill>
      </dgm:spPr>
      <dgm:t>
        <a:bodyPr/>
        <a:lstStyle/>
        <a:p>
          <a:r>
            <a:rPr lang="en-150"/>
            <a:t>Target Group 3 – Residence in Underdeveloped Areas</a:t>
          </a:r>
        </a:p>
      </dgm:t>
    </dgm:pt>
    <dgm:pt modelId="{D5150F2C-9BEE-451D-B969-84C681803EAD}" type="parTrans" cxnId="{6D0DF38F-C8B2-43E8-9963-E5C805D28C81}">
      <dgm:prSet/>
      <dgm:spPr/>
      <dgm:t>
        <a:bodyPr/>
        <a:lstStyle/>
        <a:p>
          <a:endParaRPr lang="en-150"/>
        </a:p>
      </dgm:t>
    </dgm:pt>
    <dgm:pt modelId="{40E07D29-A26D-4866-95BF-715B1E4885E3}" type="sibTrans" cxnId="{6D0DF38F-C8B2-43E8-9963-E5C805D28C81}">
      <dgm:prSet/>
      <dgm:spPr/>
      <dgm:t>
        <a:bodyPr/>
        <a:lstStyle/>
        <a:p>
          <a:endParaRPr lang="en-150"/>
        </a:p>
      </dgm:t>
    </dgm:pt>
    <dgm:pt modelId="{C1B7172D-E95B-4E7A-B897-F2F839EEDA67}" type="pres">
      <dgm:prSet presAssocID="{B95A157D-EFC2-4541-876E-FE950B020D5A}" presName="linear" presStyleCnt="0">
        <dgm:presLayoutVars>
          <dgm:animLvl val="lvl"/>
          <dgm:resizeHandles val="exact"/>
        </dgm:presLayoutVars>
      </dgm:prSet>
      <dgm:spPr/>
    </dgm:pt>
    <dgm:pt modelId="{4BC7A60D-68A8-464A-9A54-284A86073A0C}" type="pres">
      <dgm:prSet presAssocID="{283FAD52-DBB0-407E-8AD8-B4D87420886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D0DF38F-C8B2-43E8-9963-E5C805D28C81}" srcId="{B95A157D-EFC2-4541-876E-FE950B020D5A}" destId="{283FAD52-DBB0-407E-8AD8-B4D87420886C}" srcOrd="0" destOrd="0" parTransId="{D5150F2C-9BEE-451D-B969-84C681803EAD}" sibTransId="{40E07D29-A26D-4866-95BF-715B1E4885E3}"/>
    <dgm:cxn modelId="{BD826FA7-70B8-4970-8728-24BD8EA901B8}" type="presOf" srcId="{283FAD52-DBB0-407E-8AD8-B4D87420886C}" destId="{4BC7A60D-68A8-464A-9A54-284A86073A0C}" srcOrd="0" destOrd="0" presId="urn:microsoft.com/office/officeart/2005/8/layout/vList2"/>
    <dgm:cxn modelId="{3B8CA0D1-428F-42FB-B4AD-7D6C44C0F5C3}" type="presOf" srcId="{B95A157D-EFC2-4541-876E-FE950B020D5A}" destId="{C1B7172D-E95B-4E7A-B897-F2F839EEDA67}" srcOrd="0" destOrd="0" presId="urn:microsoft.com/office/officeart/2005/8/layout/vList2"/>
    <dgm:cxn modelId="{8FE65B23-A1E4-46EB-8502-ADFB467D0F27}" type="presParOf" srcId="{C1B7172D-E95B-4E7A-B897-F2F839EEDA67}" destId="{4BC7A60D-68A8-464A-9A54-284A86073A0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BC33283-1D12-4C77-A4DC-9E0FD3E9A4D2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969987E-071A-436B-86E4-47C7EE352EAC}">
      <dgm:prSet/>
      <dgm:spPr/>
      <dgm:t>
        <a:bodyPr/>
        <a:lstStyle/>
        <a:p>
          <a:r>
            <a:rPr lang="en-US"/>
            <a:t>Eligible: Students from underdeveloped municipalities</a:t>
          </a:r>
        </a:p>
      </dgm:t>
    </dgm:pt>
    <dgm:pt modelId="{4B21627C-A17A-4140-B858-E01251E561B5}" type="parTrans" cxnId="{CC86266D-8DDC-498C-BDE7-8B5D1BDD35D7}">
      <dgm:prSet/>
      <dgm:spPr/>
      <dgm:t>
        <a:bodyPr/>
        <a:lstStyle/>
        <a:p>
          <a:endParaRPr lang="en-US"/>
        </a:p>
      </dgm:t>
    </dgm:pt>
    <dgm:pt modelId="{DB24DDC1-87AE-4C2E-A27B-3019BC82D822}" type="sibTrans" cxnId="{CC86266D-8DDC-498C-BDE7-8B5D1BDD35D7}">
      <dgm:prSet/>
      <dgm:spPr/>
      <dgm:t>
        <a:bodyPr/>
        <a:lstStyle/>
        <a:p>
          <a:endParaRPr lang="en-US"/>
        </a:p>
      </dgm:t>
    </dgm:pt>
    <dgm:pt modelId="{58BB5185-BCCD-40E2-9DAA-FE042E2E0F4B}">
      <dgm:prSet/>
      <dgm:spPr/>
      <dgm:t>
        <a:bodyPr/>
        <a:lstStyle/>
        <a:p>
          <a:r>
            <a:rPr lang="en-US"/>
            <a:t>Required Documents:</a:t>
          </a:r>
        </a:p>
      </dgm:t>
    </dgm:pt>
    <dgm:pt modelId="{AB4A29B8-29AE-4195-BBBC-1CE1A3BB031C}" type="parTrans" cxnId="{94FFD470-7302-4065-AF30-9085C0740F0A}">
      <dgm:prSet/>
      <dgm:spPr/>
      <dgm:t>
        <a:bodyPr/>
        <a:lstStyle/>
        <a:p>
          <a:endParaRPr lang="en-US"/>
        </a:p>
      </dgm:t>
    </dgm:pt>
    <dgm:pt modelId="{70FA1C93-D824-48B4-B96B-805DD980E009}" type="sibTrans" cxnId="{94FFD470-7302-4065-AF30-9085C0740F0A}">
      <dgm:prSet/>
      <dgm:spPr/>
      <dgm:t>
        <a:bodyPr/>
        <a:lstStyle/>
        <a:p>
          <a:endParaRPr lang="en-US"/>
        </a:p>
      </dgm:t>
    </dgm:pt>
    <dgm:pt modelId="{65DD5EFC-DB57-4476-B980-03FA78EC4B7F}">
      <dgm:prSet/>
      <dgm:spPr/>
      <dgm:t>
        <a:bodyPr/>
        <a:lstStyle/>
        <a:p>
          <a:r>
            <a:rPr lang="en-US"/>
            <a:t>Copy of ID or passport showing residence</a:t>
          </a:r>
        </a:p>
      </dgm:t>
    </dgm:pt>
    <dgm:pt modelId="{E6E98EAA-BD1D-4BF3-83D8-0BE1DC31F5AF}" type="parTrans" cxnId="{058D59B4-0577-486A-AC0D-AA4C3E3B98CA}">
      <dgm:prSet/>
      <dgm:spPr/>
      <dgm:t>
        <a:bodyPr/>
        <a:lstStyle/>
        <a:p>
          <a:endParaRPr lang="en-US"/>
        </a:p>
      </dgm:t>
    </dgm:pt>
    <dgm:pt modelId="{66E1CAD4-49FB-44EB-BA56-C68B65B7503E}" type="sibTrans" cxnId="{058D59B4-0577-486A-AC0D-AA4C3E3B98CA}">
      <dgm:prSet/>
      <dgm:spPr/>
      <dgm:t>
        <a:bodyPr/>
        <a:lstStyle/>
        <a:p>
          <a:endParaRPr lang="en-US"/>
        </a:p>
      </dgm:t>
    </dgm:pt>
    <dgm:pt modelId="{719B0C48-700A-48E3-82AD-9A21CB881779}" type="pres">
      <dgm:prSet presAssocID="{9BC33283-1D12-4C77-A4DC-9E0FD3E9A4D2}" presName="Name0" presStyleCnt="0">
        <dgm:presLayoutVars>
          <dgm:dir/>
          <dgm:animLvl val="lvl"/>
          <dgm:resizeHandles val="exact"/>
        </dgm:presLayoutVars>
      </dgm:prSet>
      <dgm:spPr/>
    </dgm:pt>
    <dgm:pt modelId="{CF594BA5-392C-4330-91F8-D07274A7195E}" type="pres">
      <dgm:prSet presAssocID="{58BB5185-BCCD-40E2-9DAA-FE042E2E0F4B}" presName="boxAndChildren" presStyleCnt="0"/>
      <dgm:spPr/>
    </dgm:pt>
    <dgm:pt modelId="{3FE06891-3F1A-46D0-B54E-2D719EC08EF6}" type="pres">
      <dgm:prSet presAssocID="{58BB5185-BCCD-40E2-9DAA-FE042E2E0F4B}" presName="parentTextBox" presStyleLbl="node1" presStyleIdx="0" presStyleCnt="2"/>
      <dgm:spPr/>
    </dgm:pt>
    <dgm:pt modelId="{460E4AA0-3D0E-4873-A331-ECFD3934D2F4}" type="pres">
      <dgm:prSet presAssocID="{58BB5185-BCCD-40E2-9DAA-FE042E2E0F4B}" presName="entireBox" presStyleLbl="node1" presStyleIdx="0" presStyleCnt="2"/>
      <dgm:spPr/>
    </dgm:pt>
    <dgm:pt modelId="{188BBC57-2C55-4119-ADDA-60282CAF6949}" type="pres">
      <dgm:prSet presAssocID="{58BB5185-BCCD-40E2-9DAA-FE042E2E0F4B}" presName="descendantBox" presStyleCnt="0"/>
      <dgm:spPr/>
    </dgm:pt>
    <dgm:pt modelId="{6474A522-1600-4E11-AF03-FBD6B9F20995}" type="pres">
      <dgm:prSet presAssocID="{65DD5EFC-DB57-4476-B980-03FA78EC4B7F}" presName="childTextBox" presStyleLbl="fgAccFollowNode1" presStyleIdx="0" presStyleCnt="1">
        <dgm:presLayoutVars>
          <dgm:bulletEnabled val="1"/>
        </dgm:presLayoutVars>
      </dgm:prSet>
      <dgm:spPr/>
    </dgm:pt>
    <dgm:pt modelId="{36B970DC-7943-49BC-AF37-65C5C7DFFCD4}" type="pres">
      <dgm:prSet presAssocID="{DB24DDC1-87AE-4C2E-A27B-3019BC82D822}" presName="sp" presStyleCnt="0"/>
      <dgm:spPr/>
    </dgm:pt>
    <dgm:pt modelId="{F0D3ECAC-DB40-4163-BA56-97994266F110}" type="pres">
      <dgm:prSet presAssocID="{0969987E-071A-436B-86E4-47C7EE352EAC}" presName="arrowAndChildren" presStyleCnt="0"/>
      <dgm:spPr/>
    </dgm:pt>
    <dgm:pt modelId="{AB4D6A1D-03C4-4E6F-914C-709137C2BCC4}" type="pres">
      <dgm:prSet presAssocID="{0969987E-071A-436B-86E4-47C7EE352EAC}" presName="parentTextArrow" presStyleLbl="node1" presStyleIdx="1" presStyleCnt="2"/>
      <dgm:spPr/>
    </dgm:pt>
  </dgm:ptLst>
  <dgm:cxnLst>
    <dgm:cxn modelId="{D80AC51B-CFB5-43E6-91AF-68CA392BD294}" type="presOf" srcId="{0969987E-071A-436B-86E4-47C7EE352EAC}" destId="{AB4D6A1D-03C4-4E6F-914C-709137C2BCC4}" srcOrd="0" destOrd="0" presId="urn:microsoft.com/office/officeart/2005/8/layout/process4"/>
    <dgm:cxn modelId="{CC86266D-8DDC-498C-BDE7-8B5D1BDD35D7}" srcId="{9BC33283-1D12-4C77-A4DC-9E0FD3E9A4D2}" destId="{0969987E-071A-436B-86E4-47C7EE352EAC}" srcOrd="0" destOrd="0" parTransId="{4B21627C-A17A-4140-B858-E01251E561B5}" sibTransId="{DB24DDC1-87AE-4C2E-A27B-3019BC82D822}"/>
    <dgm:cxn modelId="{94FFD470-7302-4065-AF30-9085C0740F0A}" srcId="{9BC33283-1D12-4C77-A4DC-9E0FD3E9A4D2}" destId="{58BB5185-BCCD-40E2-9DAA-FE042E2E0F4B}" srcOrd="1" destOrd="0" parTransId="{AB4A29B8-29AE-4195-BBBC-1CE1A3BB031C}" sibTransId="{70FA1C93-D824-48B4-B96B-805DD980E009}"/>
    <dgm:cxn modelId="{7BBCCB77-FFDF-4B88-AECF-3E3AE7F7B11B}" type="presOf" srcId="{9BC33283-1D12-4C77-A4DC-9E0FD3E9A4D2}" destId="{719B0C48-700A-48E3-82AD-9A21CB881779}" srcOrd="0" destOrd="0" presId="urn:microsoft.com/office/officeart/2005/8/layout/process4"/>
    <dgm:cxn modelId="{5F08C9B0-3F0F-472C-9376-17CA179EAAE7}" type="presOf" srcId="{65DD5EFC-DB57-4476-B980-03FA78EC4B7F}" destId="{6474A522-1600-4E11-AF03-FBD6B9F20995}" srcOrd="0" destOrd="0" presId="urn:microsoft.com/office/officeart/2005/8/layout/process4"/>
    <dgm:cxn modelId="{058D59B4-0577-486A-AC0D-AA4C3E3B98CA}" srcId="{58BB5185-BCCD-40E2-9DAA-FE042E2E0F4B}" destId="{65DD5EFC-DB57-4476-B980-03FA78EC4B7F}" srcOrd="0" destOrd="0" parTransId="{E6E98EAA-BD1D-4BF3-83D8-0BE1DC31F5AF}" sibTransId="{66E1CAD4-49FB-44EB-BA56-C68B65B7503E}"/>
    <dgm:cxn modelId="{175647CD-C6F8-4040-8806-412EE08CA3F7}" type="presOf" srcId="{58BB5185-BCCD-40E2-9DAA-FE042E2E0F4B}" destId="{460E4AA0-3D0E-4873-A331-ECFD3934D2F4}" srcOrd="1" destOrd="0" presId="urn:microsoft.com/office/officeart/2005/8/layout/process4"/>
    <dgm:cxn modelId="{736EC4D6-9B16-4C12-9110-5CF115B30340}" type="presOf" srcId="{58BB5185-BCCD-40E2-9DAA-FE042E2E0F4B}" destId="{3FE06891-3F1A-46D0-B54E-2D719EC08EF6}" srcOrd="0" destOrd="0" presId="urn:microsoft.com/office/officeart/2005/8/layout/process4"/>
    <dgm:cxn modelId="{E8EA4358-BCFB-453E-A2AE-31779E945AD9}" type="presParOf" srcId="{719B0C48-700A-48E3-82AD-9A21CB881779}" destId="{CF594BA5-392C-4330-91F8-D07274A7195E}" srcOrd="0" destOrd="0" presId="urn:microsoft.com/office/officeart/2005/8/layout/process4"/>
    <dgm:cxn modelId="{F378AA13-D1B0-4212-8F48-F956E4073A05}" type="presParOf" srcId="{CF594BA5-392C-4330-91F8-D07274A7195E}" destId="{3FE06891-3F1A-46D0-B54E-2D719EC08EF6}" srcOrd="0" destOrd="0" presId="urn:microsoft.com/office/officeart/2005/8/layout/process4"/>
    <dgm:cxn modelId="{CEA330F7-CBA5-4029-B572-722A5B5D96F9}" type="presParOf" srcId="{CF594BA5-392C-4330-91F8-D07274A7195E}" destId="{460E4AA0-3D0E-4873-A331-ECFD3934D2F4}" srcOrd="1" destOrd="0" presId="urn:microsoft.com/office/officeart/2005/8/layout/process4"/>
    <dgm:cxn modelId="{E27953A4-5E88-4AF9-A35F-1F5B1847825F}" type="presParOf" srcId="{CF594BA5-392C-4330-91F8-D07274A7195E}" destId="{188BBC57-2C55-4119-ADDA-60282CAF6949}" srcOrd="2" destOrd="0" presId="urn:microsoft.com/office/officeart/2005/8/layout/process4"/>
    <dgm:cxn modelId="{BCD3779F-CF3C-44B8-BC8E-2AACC7C1122A}" type="presParOf" srcId="{188BBC57-2C55-4119-ADDA-60282CAF6949}" destId="{6474A522-1600-4E11-AF03-FBD6B9F20995}" srcOrd="0" destOrd="0" presId="urn:microsoft.com/office/officeart/2005/8/layout/process4"/>
    <dgm:cxn modelId="{16D73DF5-DD9D-40E2-B4CC-2E6AF3C1DB27}" type="presParOf" srcId="{719B0C48-700A-48E3-82AD-9A21CB881779}" destId="{36B970DC-7943-49BC-AF37-65C5C7DFFCD4}" srcOrd="1" destOrd="0" presId="urn:microsoft.com/office/officeart/2005/8/layout/process4"/>
    <dgm:cxn modelId="{AB2FAB9F-EC14-4992-A200-BC07D4822744}" type="presParOf" srcId="{719B0C48-700A-48E3-82AD-9A21CB881779}" destId="{F0D3ECAC-DB40-4163-BA56-97994266F110}" srcOrd="2" destOrd="0" presId="urn:microsoft.com/office/officeart/2005/8/layout/process4"/>
    <dgm:cxn modelId="{1AD75C4E-3602-46A0-AC67-9319FE9D9B5D}" type="presParOf" srcId="{F0D3ECAC-DB40-4163-BA56-97994266F110}" destId="{AB4D6A1D-03C4-4E6F-914C-709137C2BCC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94724B3-95E0-42AE-B1E6-3DA2F814376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150"/>
        </a:p>
      </dgm:t>
    </dgm:pt>
    <dgm:pt modelId="{07D157C2-13E5-4640-AEAE-012C1A541AAD}">
      <dgm:prSet/>
      <dgm:spPr>
        <a:solidFill>
          <a:schemeClr val="tx2"/>
        </a:solidFill>
      </dgm:spPr>
      <dgm:t>
        <a:bodyPr/>
        <a:lstStyle/>
        <a:p>
          <a:r>
            <a:rPr lang="en-150"/>
            <a:t>Target Group 4 – Socio-Economic Disadvantage</a:t>
          </a:r>
        </a:p>
      </dgm:t>
    </dgm:pt>
    <dgm:pt modelId="{35A93746-66EE-4A78-BCD0-B60641E2E11B}" type="parTrans" cxnId="{21030E8C-E883-415F-8930-2001D4C6087A}">
      <dgm:prSet/>
      <dgm:spPr/>
      <dgm:t>
        <a:bodyPr/>
        <a:lstStyle/>
        <a:p>
          <a:endParaRPr lang="en-150"/>
        </a:p>
      </dgm:t>
    </dgm:pt>
    <dgm:pt modelId="{ED1DD211-5A4A-4558-BE35-746B2CD4462B}" type="sibTrans" cxnId="{21030E8C-E883-415F-8930-2001D4C6087A}">
      <dgm:prSet/>
      <dgm:spPr/>
      <dgm:t>
        <a:bodyPr/>
        <a:lstStyle/>
        <a:p>
          <a:endParaRPr lang="en-150"/>
        </a:p>
      </dgm:t>
    </dgm:pt>
    <dgm:pt modelId="{9E971793-1C9A-4CEB-9FC4-F153F221282E}" type="pres">
      <dgm:prSet presAssocID="{294724B3-95E0-42AE-B1E6-3DA2F814376A}" presName="linear" presStyleCnt="0">
        <dgm:presLayoutVars>
          <dgm:animLvl val="lvl"/>
          <dgm:resizeHandles val="exact"/>
        </dgm:presLayoutVars>
      </dgm:prSet>
      <dgm:spPr/>
    </dgm:pt>
    <dgm:pt modelId="{EC5573FC-EF4A-4E0C-811D-86237E26C274}" type="pres">
      <dgm:prSet presAssocID="{07D157C2-13E5-4640-AEAE-012C1A541AA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CC83014-94A0-4ACB-937A-802A0448FCB6}" type="presOf" srcId="{07D157C2-13E5-4640-AEAE-012C1A541AAD}" destId="{EC5573FC-EF4A-4E0C-811D-86237E26C274}" srcOrd="0" destOrd="0" presId="urn:microsoft.com/office/officeart/2005/8/layout/vList2"/>
    <dgm:cxn modelId="{8F86281B-215E-4B8C-B02F-F447BD315721}" type="presOf" srcId="{294724B3-95E0-42AE-B1E6-3DA2F814376A}" destId="{9E971793-1C9A-4CEB-9FC4-F153F221282E}" srcOrd="0" destOrd="0" presId="urn:microsoft.com/office/officeart/2005/8/layout/vList2"/>
    <dgm:cxn modelId="{21030E8C-E883-415F-8930-2001D4C6087A}" srcId="{294724B3-95E0-42AE-B1E6-3DA2F814376A}" destId="{07D157C2-13E5-4640-AEAE-012C1A541AAD}" srcOrd="0" destOrd="0" parTransId="{35A93746-66EE-4A78-BCD0-B60641E2E11B}" sibTransId="{ED1DD211-5A4A-4558-BE35-746B2CD4462B}"/>
    <dgm:cxn modelId="{F9ADCCD4-F85C-48B4-9DCB-730F48A8A6A9}" type="presParOf" srcId="{9E971793-1C9A-4CEB-9FC4-F153F221282E}" destId="{EC5573FC-EF4A-4E0C-811D-86237E26C27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D4CADC-6746-480E-ADCE-6F41E5CED932}">
      <dsp:nvSpPr>
        <dsp:cNvPr id="0" name=""/>
        <dsp:cNvSpPr/>
      </dsp:nvSpPr>
      <dsp:spPr>
        <a:xfrm>
          <a:off x="0" y="0"/>
          <a:ext cx="7886700" cy="17503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Erasmus+ promotes equal access to mobility opportunities</a:t>
          </a:r>
          <a:endParaRPr lang="en-150" sz="4400" kern="1200" dirty="0"/>
        </a:p>
      </dsp:txBody>
      <dsp:txXfrm>
        <a:off x="85444" y="85444"/>
        <a:ext cx="7715812" cy="1579432"/>
      </dsp:txXfrm>
    </dsp:sp>
    <dsp:sp modelId="{FFC62651-F6A4-47FC-AE1D-0EDA8346217B}">
      <dsp:nvSpPr>
        <dsp:cNvPr id="0" name=""/>
        <dsp:cNvSpPr/>
      </dsp:nvSpPr>
      <dsp:spPr>
        <a:xfrm>
          <a:off x="0" y="1990265"/>
          <a:ext cx="7886700" cy="3187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403" tIns="55880" rIns="312928" bIns="5588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400" kern="1200" dirty="0"/>
            <a:t>Ensuring accessibility for students from disadvantaged backgrounds</a:t>
          </a:r>
          <a:endParaRPr lang="en-150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400" kern="1200"/>
            <a:t>Special support to remove financial, social, and geographical barriers</a:t>
          </a:r>
          <a:endParaRPr lang="en-150" sz="3400" kern="120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400" kern="1200"/>
            <a:t>Special funding and administrative support for students facing challenges</a:t>
          </a:r>
          <a:endParaRPr lang="en-150" sz="3400" kern="1200"/>
        </a:p>
      </dsp:txBody>
      <dsp:txXfrm>
        <a:off x="0" y="1990265"/>
        <a:ext cx="7886700" cy="31878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3BE5BE-CCC4-4ED9-814D-EC97BF39A2C0}">
      <dsp:nvSpPr>
        <dsp:cNvPr id="0" name=""/>
        <dsp:cNvSpPr/>
      </dsp:nvSpPr>
      <dsp:spPr>
        <a:xfrm>
          <a:off x="0" y="2731658"/>
          <a:ext cx="8229600" cy="1792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Required Documents:</a:t>
          </a:r>
        </a:p>
      </dsp:txBody>
      <dsp:txXfrm>
        <a:off x="0" y="2731658"/>
        <a:ext cx="8229600" cy="967822"/>
      </dsp:txXfrm>
    </dsp:sp>
    <dsp:sp modelId="{70910626-EA76-420A-8A55-9B663F73FEFC}">
      <dsp:nvSpPr>
        <dsp:cNvPr id="0" name=""/>
        <dsp:cNvSpPr/>
      </dsp:nvSpPr>
      <dsp:spPr>
        <a:xfrm>
          <a:off x="0" y="3663635"/>
          <a:ext cx="8229600" cy="8244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144" tIns="46990" rIns="263144" bIns="4699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Certificate of average household income</a:t>
          </a:r>
        </a:p>
      </dsp:txBody>
      <dsp:txXfrm>
        <a:off x="0" y="3663635"/>
        <a:ext cx="8229600" cy="824441"/>
      </dsp:txXfrm>
    </dsp:sp>
    <dsp:sp modelId="{500915FD-862E-4AC0-B825-CB061C6C24D6}">
      <dsp:nvSpPr>
        <dsp:cNvPr id="0" name=""/>
        <dsp:cNvSpPr/>
      </dsp:nvSpPr>
      <dsp:spPr>
        <a:xfrm rot="10800000">
          <a:off x="0" y="2040"/>
          <a:ext cx="8229600" cy="275650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Eligible: Students from low-income families</a:t>
          </a:r>
        </a:p>
      </dsp:txBody>
      <dsp:txXfrm rot="10800000">
        <a:off x="0" y="2040"/>
        <a:ext cx="8229600" cy="179109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FEBC5B-DF08-43E8-A27E-B4AA2D4E86E5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150" sz="4700" kern="1200"/>
            <a:t>Target Group 5 – Single Parents</a:t>
          </a:r>
        </a:p>
      </dsp:txBody>
      <dsp:txXfrm>
        <a:off x="55030" y="62882"/>
        <a:ext cx="8119540" cy="101723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D415C0-6D86-4F34-85DD-5279703D1A3F}">
      <dsp:nvSpPr>
        <dsp:cNvPr id="0" name=""/>
        <dsp:cNvSpPr/>
      </dsp:nvSpPr>
      <dsp:spPr>
        <a:xfrm>
          <a:off x="0" y="2731658"/>
          <a:ext cx="8229600" cy="1792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Required Documents:</a:t>
          </a:r>
        </a:p>
      </dsp:txBody>
      <dsp:txXfrm>
        <a:off x="0" y="2731658"/>
        <a:ext cx="8229600" cy="967822"/>
      </dsp:txXfrm>
    </dsp:sp>
    <dsp:sp modelId="{40828AB1-2658-42B9-A8C2-B5B48E9787D2}">
      <dsp:nvSpPr>
        <dsp:cNvPr id="0" name=""/>
        <dsp:cNvSpPr/>
      </dsp:nvSpPr>
      <dsp:spPr>
        <a:xfrm>
          <a:off x="0" y="3663635"/>
          <a:ext cx="8229600" cy="8244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38100" rIns="21336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Death certificate of other parent or relevant proof</a:t>
          </a:r>
        </a:p>
      </dsp:txBody>
      <dsp:txXfrm>
        <a:off x="0" y="3663635"/>
        <a:ext cx="8229600" cy="824441"/>
      </dsp:txXfrm>
    </dsp:sp>
    <dsp:sp modelId="{6B4CA055-874F-4CB1-B276-AFBFA5A055D1}">
      <dsp:nvSpPr>
        <dsp:cNvPr id="0" name=""/>
        <dsp:cNvSpPr/>
      </dsp:nvSpPr>
      <dsp:spPr>
        <a:xfrm rot="10800000">
          <a:off x="0" y="2040"/>
          <a:ext cx="8229600" cy="275650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Eligible: Single parents or students from single-parent households</a:t>
          </a:r>
        </a:p>
      </dsp:txBody>
      <dsp:txXfrm rot="10800000">
        <a:off x="0" y="2040"/>
        <a:ext cx="8229600" cy="179109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6C0D4-A4BB-4DB7-B3F5-0E1DD008F837}">
      <dsp:nvSpPr>
        <dsp:cNvPr id="0" name=""/>
        <dsp:cNvSpPr/>
      </dsp:nvSpPr>
      <dsp:spPr>
        <a:xfrm>
          <a:off x="0" y="163754"/>
          <a:ext cx="8229600" cy="815490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150" sz="3400" kern="1200"/>
            <a:t>Target Group 6 – Large Families (3+ Children)</a:t>
          </a:r>
        </a:p>
      </dsp:txBody>
      <dsp:txXfrm>
        <a:off x="39809" y="203563"/>
        <a:ext cx="8149982" cy="73587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DA97BD-7088-4217-A9C9-8D930B1BC177}">
      <dsp:nvSpPr>
        <dsp:cNvPr id="0" name=""/>
        <dsp:cNvSpPr/>
      </dsp:nvSpPr>
      <dsp:spPr>
        <a:xfrm>
          <a:off x="0" y="2731658"/>
          <a:ext cx="8229600" cy="1792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Required Documents:</a:t>
          </a:r>
        </a:p>
      </dsp:txBody>
      <dsp:txXfrm>
        <a:off x="0" y="2731658"/>
        <a:ext cx="8229600" cy="967822"/>
      </dsp:txXfrm>
    </dsp:sp>
    <dsp:sp modelId="{51E2BE1E-F7A1-49FE-9759-CFCC7E9AF225}">
      <dsp:nvSpPr>
        <dsp:cNvPr id="0" name=""/>
        <dsp:cNvSpPr/>
      </dsp:nvSpPr>
      <dsp:spPr>
        <a:xfrm>
          <a:off x="0" y="3663635"/>
          <a:ext cx="8229600" cy="8244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Proof of child allowance for additional children</a:t>
          </a:r>
        </a:p>
      </dsp:txBody>
      <dsp:txXfrm>
        <a:off x="0" y="3663635"/>
        <a:ext cx="8229600" cy="824441"/>
      </dsp:txXfrm>
    </dsp:sp>
    <dsp:sp modelId="{2E063317-8774-4461-9B11-57D5CA812669}">
      <dsp:nvSpPr>
        <dsp:cNvPr id="0" name=""/>
        <dsp:cNvSpPr/>
      </dsp:nvSpPr>
      <dsp:spPr>
        <a:xfrm rot="10800000">
          <a:off x="0" y="2040"/>
          <a:ext cx="8229600" cy="275650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Eligible: Students with three or more siblings</a:t>
          </a:r>
        </a:p>
      </dsp:txBody>
      <dsp:txXfrm rot="10800000">
        <a:off x="0" y="2040"/>
        <a:ext cx="8229600" cy="179109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6F5A11-F9C8-4FBD-BA0B-0647332862CD}">
      <dsp:nvSpPr>
        <dsp:cNvPr id="0" name=""/>
        <dsp:cNvSpPr/>
      </dsp:nvSpPr>
      <dsp:spPr>
        <a:xfrm>
          <a:off x="0" y="91799"/>
          <a:ext cx="8229600" cy="959400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150" sz="4000" kern="1200"/>
            <a:t>Target Group 7 – Orphans (Under 26)</a:t>
          </a:r>
        </a:p>
      </dsp:txBody>
      <dsp:txXfrm>
        <a:off x="46834" y="138633"/>
        <a:ext cx="8135932" cy="86573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BAB986-277A-4E47-9011-22916105465D}">
      <dsp:nvSpPr>
        <dsp:cNvPr id="0" name=""/>
        <dsp:cNvSpPr/>
      </dsp:nvSpPr>
      <dsp:spPr>
        <a:xfrm>
          <a:off x="0" y="2731658"/>
          <a:ext cx="8229600" cy="1792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Required Documents:</a:t>
          </a:r>
        </a:p>
      </dsp:txBody>
      <dsp:txXfrm>
        <a:off x="0" y="2731658"/>
        <a:ext cx="8229600" cy="967822"/>
      </dsp:txXfrm>
    </dsp:sp>
    <dsp:sp modelId="{63E50DA1-C2CF-4135-9AE3-B17A8C935FB2}">
      <dsp:nvSpPr>
        <dsp:cNvPr id="0" name=""/>
        <dsp:cNvSpPr/>
      </dsp:nvSpPr>
      <dsp:spPr>
        <a:xfrm>
          <a:off x="0" y="3663635"/>
          <a:ext cx="8229600" cy="8244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36830" rIns="206248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Death certificates of both parents, ID for verification</a:t>
          </a:r>
        </a:p>
      </dsp:txBody>
      <dsp:txXfrm>
        <a:off x="0" y="3663635"/>
        <a:ext cx="8229600" cy="824441"/>
      </dsp:txXfrm>
    </dsp:sp>
    <dsp:sp modelId="{D222E456-494B-415E-B52F-966C3EEFBB85}">
      <dsp:nvSpPr>
        <dsp:cNvPr id="0" name=""/>
        <dsp:cNvSpPr/>
      </dsp:nvSpPr>
      <dsp:spPr>
        <a:xfrm rot="10800000">
          <a:off x="0" y="2040"/>
          <a:ext cx="8229600" cy="275650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Eligible: Students without both parents</a:t>
          </a:r>
        </a:p>
      </dsp:txBody>
      <dsp:txXfrm rot="10800000">
        <a:off x="0" y="2040"/>
        <a:ext cx="8229600" cy="179109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059512-3105-4E58-B83A-C5E584D826FA}">
      <dsp:nvSpPr>
        <dsp:cNvPr id="0" name=""/>
        <dsp:cNvSpPr/>
      </dsp:nvSpPr>
      <dsp:spPr>
        <a:xfrm>
          <a:off x="0" y="14580"/>
          <a:ext cx="8229600" cy="1113840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150" sz="2800" kern="1200" dirty="0"/>
            <a:t>Target Group 8 – Foster Care &amp; Social Welfare Institutions</a:t>
          </a:r>
        </a:p>
      </dsp:txBody>
      <dsp:txXfrm>
        <a:off x="54373" y="68953"/>
        <a:ext cx="8120854" cy="100509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1BCC6-B320-4362-813F-2D71413D6EE4}">
      <dsp:nvSpPr>
        <dsp:cNvPr id="0" name=""/>
        <dsp:cNvSpPr/>
      </dsp:nvSpPr>
      <dsp:spPr>
        <a:xfrm>
          <a:off x="0" y="2731658"/>
          <a:ext cx="8229600" cy="1792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Required Documents:</a:t>
          </a:r>
        </a:p>
      </dsp:txBody>
      <dsp:txXfrm>
        <a:off x="0" y="2731658"/>
        <a:ext cx="8229600" cy="967822"/>
      </dsp:txXfrm>
    </dsp:sp>
    <dsp:sp modelId="{A797CB92-5526-49F8-A758-EAD55C4F5996}">
      <dsp:nvSpPr>
        <dsp:cNvPr id="0" name=""/>
        <dsp:cNvSpPr/>
      </dsp:nvSpPr>
      <dsp:spPr>
        <a:xfrm>
          <a:off x="0" y="3663635"/>
          <a:ext cx="8229600" cy="8244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39370" rIns="220472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Guardianship decision or foster care agreement</a:t>
          </a:r>
        </a:p>
      </dsp:txBody>
      <dsp:txXfrm>
        <a:off x="0" y="3663635"/>
        <a:ext cx="8229600" cy="824441"/>
      </dsp:txXfrm>
    </dsp:sp>
    <dsp:sp modelId="{B2658767-8409-4324-9C54-0AB3D0165A59}">
      <dsp:nvSpPr>
        <dsp:cNvPr id="0" name=""/>
        <dsp:cNvSpPr/>
      </dsp:nvSpPr>
      <dsp:spPr>
        <a:xfrm rot="10800000">
          <a:off x="0" y="2040"/>
          <a:ext cx="8229600" cy="275650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Eligible: Students in foster care or social welfare institutions</a:t>
          </a:r>
        </a:p>
      </dsp:txBody>
      <dsp:txXfrm rot="10800000">
        <a:off x="0" y="2040"/>
        <a:ext cx="8229600" cy="179109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E59403-ACD4-47C5-9304-6056999C0A04}">
      <dsp:nvSpPr>
        <dsp:cNvPr id="0" name=""/>
        <dsp:cNvSpPr/>
      </dsp:nvSpPr>
      <dsp:spPr>
        <a:xfrm>
          <a:off x="0" y="199732"/>
          <a:ext cx="8229600" cy="743535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150" sz="3100" kern="1200"/>
            <a:t>Target Group 9 – Large Families (Living Together)</a:t>
          </a:r>
        </a:p>
      </dsp:txBody>
      <dsp:txXfrm>
        <a:off x="36296" y="236028"/>
        <a:ext cx="8157008" cy="6709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0479FC-F4AE-4792-B698-10AF52592CB5}">
      <dsp:nvSpPr>
        <dsp:cNvPr id="0" name=""/>
        <dsp:cNvSpPr/>
      </dsp:nvSpPr>
      <dsp:spPr>
        <a:xfrm>
          <a:off x="0" y="8628"/>
          <a:ext cx="8229600" cy="1989000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150" sz="5000" kern="1200" dirty="0"/>
            <a:t>Erasmus+ recognizes these inclusion categories:</a:t>
          </a:r>
        </a:p>
      </dsp:txBody>
      <dsp:txXfrm>
        <a:off x="97095" y="105723"/>
        <a:ext cx="8035410" cy="1794810"/>
      </dsp:txXfrm>
    </dsp:sp>
    <dsp:sp modelId="{7E733734-81C6-41AB-9EC1-3B20AB473338}">
      <dsp:nvSpPr>
        <dsp:cNvPr id="0" name=""/>
        <dsp:cNvSpPr/>
      </dsp:nvSpPr>
      <dsp:spPr>
        <a:xfrm>
          <a:off x="0" y="1997628"/>
          <a:ext cx="8229600" cy="3415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63500" rIns="355600" bIns="63500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150" sz="3900" kern="1200"/>
            <a:t>Health-related conditions</a:t>
          </a: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150" sz="3900" kern="1200"/>
            <a:t>Financial hardship</a:t>
          </a: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150" sz="3900" kern="1200"/>
            <a:t>Geographical obstacles</a:t>
          </a: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150" sz="3900" kern="1200"/>
            <a:t>Family circumstances</a:t>
          </a: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150" sz="3900" kern="1200"/>
            <a:t>Special status groups</a:t>
          </a:r>
        </a:p>
      </dsp:txBody>
      <dsp:txXfrm>
        <a:off x="0" y="1997628"/>
        <a:ext cx="8229600" cy="341550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A160A8-D329-4536-9C84-28EB7D0C425F}">
      <dsp:nvSpPr>
        <dsp:cNvPr id="0" name=""/>
        <dsp:cNvSpPr/>
      </dsp:nvSpPr>
      <dsp:spPr>
        <a:xfrm>
          <a:off x="0" y="2731658"/>
          <a:ext cx="8229600" cy="1792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Required Documents:</a:t>
          </a:r>
        </a:p>
      </dsp:txBody>
      <dsp:txXfrm>
        <a:off x="0" y="2731658"/>
        <a:ext cx="8229600" cy="967822"/>
      </dsp:txXfrm>
    </dsp:sp>
    <dsp:sp modelId="{EF1C2D0E-A82C-4F1A-97AC-BD11586970C3}">
      <dsp:nvSpPr>
        <dsp:cNvPr id="0" name=""/>
        <dsp:cNvSpPr/>
      </dsp:nvSpPr>
      <dsp:spPr>
        <a:xfrm>
          <a:off x="0" y="3663635"/>
          <a:ext cx="8229600" cy="8244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38100" rIns="21336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Birth certificates of siblings, proof of same address</a:t>
          </a:r>
        </a:p>
      </dsp:txBody>
      <dsp:txXfrm>
        <a:off x="0" y="3663635"/>
        <a:ext cx="8229600" cy="824441"/>
      </dsp:txXfrm>
    </dsp:sp>
    <dsp:sp modelId="{9077AC1A-832A-486F-BCC4-51E2B674D9EC}">
      <dsp:nvSpPr>
        <dsp:cNvPr id="0" name=""/>
        <dsp:cNvSpPr/>
      </dsp:nvSpPr>
      <dsp:spPr>
        <a:xfrm rot="10800000">
          <a:off x="0" y="2040"/>
          <a:ext cx="8229600" cy="275650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Eligible: Students living with three or more siblings</a:t>
          </a:r>
        </a:p>
      </dsp:txBody>
      <dsp:txXfrm rot="10800000">
        <a:off x="0" y="2040"/>
        <a:ext cx="8229600" cy="1791092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0FEC7E-3F71-4904-829F-5F74A2DF9AB3}">
      <dsp:nvSpPr>
        <dsp:cNvPr id="0" name=""/>
        <dsp:cNvSpPr/>
      </dsp:nvSpPr>
      <dsp:spPr>
        <a:xfrm>
          <a:off x="0" y="223717"/>
          <a:ext cx="8229600" cy="695565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150" sz="2900" kern="1200"/>
            <a:t>Target Group 10 – Single-Parent Support (Under 26)</a:t>
          </a:r>
        </a:p>
      </dsp:txBody>
      <dsp:txXfrm>
        <a:off x="33955" y="257672"/>
        <a:ext cx="8161690" cy="627655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C90834-15A6-4ECB-B54C-BDB222C59635}">
      <dsp:nvSpPr>
        <dsp:cNvPr id="0" name=""/>
        <dsp:cNvSpPr/>
      </dsp:nvSpPr>
      <dsp:spPr>
        <a:xfrm>
          <a:off x="0" y="2731658"/>
          <a:ext cx="8229600" cy="1792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Required Documents:</a:t>
          </a:r>
        </a:p>
      </dsp:txBody>
      <dsp:txXfrm>
        <a:off x="0" y="2731658"/>
        <a:ext cx="8229600" cy="967822"/>
      </dsp:txXfrm>
    </dsp:sp>
    <dsp:sp modelId="{1C788FA2-3004-45FA-ADF7-4CEB826F3EC3}">
      <dsp:nvSpPr>
        <dsp:cNvPr id="0" name=""/>
        <dsp:cNvSpPr/>
      </dsp:nvSpPr>
      <dsp:spPr>
        <a:xfrm>
          <a:off x="0" y="3663635"/>
          <a:ext cx="8229600" cy="8244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192024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Death certificate of other parent or prison confirmation</a:t>
          </a:r>
        </a:p>
      </dsp:txBody>
      <dsp:txXfrm>
        <a:off x="0" y="3663635"/>
        <a:ext cx="8229600" cy="824441"/>
      </dsp:txXfrm>
    </dsp:sp>
    <dsp:sp modelId="{0DC9206E-8997-42E6-9E2B-F5B4B37C59DD}">
      <dsp:nvSpPr>
        <dsp:cNvPr id="0" name=""/>
        <dsp:cNvSpPr/>
      </dsp:nvSpPr>
      <dsp:spPr>
        <a:xfrm rot="10800000">
          <a:off x="0" y="2040"/>
          <a:ext cx="8229600" cy="275650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Eligible: Students raised by a single parent</a:t>
          </a:r>
        </a:p>
      </dsp:txBody>
      <dsp:txXfrm rot="10800000">
        <a:off x="0" y="2040"/>
        <a:ext cx="8229600" cy="1791092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273498-9E58-4E58-9DD4-7CD28C217C76}">
      <dsp:nvSpPr>
        <dsp:cNvPr id="0" name=""/>
        <dsp:cNvSpPr/>
      </dsp:nvSpPr>
      <dsp:spPr>
        <a:xfrm>
          <a:off x="0" y="91799"/>
          <a:ext cx="8229600" cy="959400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150" sz="4000" kern="1200"/>
            <a:t>Target Group 11 – National Minorities</a:t>
          </a:r>
        </a:p>
      </dsp:txBody>
      <dsp:txXfrm>
        <a:off x="46834" y="138633"/>
        <a:ext cx="8135932" cy="865732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750589-6838-4A2D-9257-066900E2B189}">
      <dsp:nvSpPr>
        <dsp:cNvPr id="0" name=""/>
        <dsp:cNvSpPr/>
      </dsp:nvSpPr>
      <dsp:spPr>
        <a:xfrm>
          <a:off x="0" y="2731658"/>
          <a:ext cx="8229600" cy="1792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Required Documents:</a:t>
          </a:r>
        </a:p>
      </dsp:txBody>
      <dsp:txXfrm>
        <a:off x="0" y="2731658"/>
        <a:ext cx="8229600" cy="967822"/>
      </dsp:txXfrm>
    </dsp:sp>
    <dsp:sp modelId="{585DA42B-D303-4510-B9F2-508649DC5BBB}">
      <dsp:nvSpPr>
        <dsp:cNvPr id="0" name=""/>
        <dsp:cNvSpPr/>
      </dsp:nvSpPr>
      <dsp:spPr>
        <a:xfrm>
          <a:off x="0" y="3663635"/>
          <a:ext cx="8229600" cy="8244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192024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Declaration of Roma status or minority council confirmation</a:t>
          </a:r>
        </a:p>
      </dsp:txBody>
      <dsp:txXfrm>
        <a:off x="0" y="3663635"/>
        <a:ext cx="8229600" cy="824441"/>
      </dsp:txXfrm>
    </dsp:sp>
    <dsp:sp modelId="{D70AA364-F30D-4570-A7D7-DA62130D9DD9}">
      <dsp:nvSpPr>
        <dsp:cNvPr id="0" name=""/>
        <dsp:cNvSpPr/>
      </dsp:nvSpPr>
      <dsp:spPr>
        <a:xfrm rot="10800000">
          <a:off x="0" y="2040"/>
          <a:ext cx="8229600" cy="275650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Eligible: Roma or other recognized national minorities</a:t>
          </a:r>
        </a:p>
      </dsp:txBody>
      <dsp:txXfrm rot="10800000">
        <a:off x="0" y="2040"/>
        <a:ext cx="8229600" cy="1791092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D5E514-72B6-40DE-96B8-6918BB0FB484}">
      <dsp:nvSpPr>
        <dsp:cNvPr id="0" name=""/>
        <dsp:cNvSpPr/>
      </dsp:nvSpPr>
      <dsp:spPr>
        <a:xfrm>
          <a:off x="0" y="14580"/>
          <a:ext cx="8229600" cy="1113840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150" sz="2800" kern="1200"/>
            <a:t>Target Group 12 – Refugees &amp; Internally Displaced Persons</a:t>
          </a:r>
        </a:p>
      </dsp:txBody>
      <dsp:txXfrm>
        <a:off x="54373" y="68953"/>
        <a:ext cx="8120854" cy="1005094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9D97A2-5A47-45D1-A0B1-8ECBE9C21A4B}">
      <dsp:nvSpPr>
        <dsp:cNvPr id="0" name=""/>
        <dsp:cNvSpPr/>
      </dsp:nvSpPr>
      <dsp:spPr>
        <a:xfrm>
          <a:off x="0" y="2731658"/>
          <a:ext cx="8229600" cy="1792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Required Documents:</a:t>
          </a:r>
        </a:p>
      </dsp:txBody>
      <dsp:txXfrm>
        <a:off x="0" y="2731658"/>
        <a:ext cx="8229600" cy="967822"/>
      </dsp:txXfrm>
    </dsp:sp>
    <dsp:sp modelId="{618FB394-3EE3-4553-83EB-FE5908A91487}">
      <dsp:nvSpPr>
        <dsp:cNvPr id="0" name=""/>
        <dsp:cNvSpPr/>
      </dsp:nvSpPr>
      <dsp:spPr>
        <a:xfrm>
          <a:off x="0" y="3663635"/>
          <a:ext cx="8229600" cy="8244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192024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Copy of refugee ID or confirmation from Commissariat</a:t>
          </a:r>
        </a:p>
      </dsp:txBody>
      <dsp:txXfrm>
        <a:off x="0" y="3663635"/>
        <a:ext cx="8229600" cy="824441"/>
      </dsp:txXfrm>
    </dsp:sp>
    <dsp:sp modelId="{00F992D6-53FC-4138-BFDB-CE7DAFED6F66}">
      <dsp:nvSpPr>
        <dsp:cNvPr id="0" name=""/>
        <dsp:cNvSpPr/>
      </dsp:nvSpPr>
      <dsp:spPr>
        <a:xfrm rot="10800000">
          <a:off x="0" y="2040"/>
          <a:ext cx="8229600" cy="275650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Eligible: Refugees or internally displaced persons</a:t>
          </a:r>
        </a:p>
      </dsp:txBody>
      <dsp:txXfrm rot="10800000">
        <a:off x="0" y="2040"/>
        <a:ext cx="8229600" cy="1791092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C6AE90-3CAC-46F6-898E-71A9EDC9AA5A}">
      <dsp:nvSpPr>
        <dsp:cNvPr id="0" name=""/>
        <dsp:cNvSpPr/>
      </dsp:nvSpPr>
      <dsp:spPr>
        <a:xfrm>
          <a:off x="0" y="103792"/>
          <a:ext cx="8229600" cy="935415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150" sz="3900" kern="1200"/>
            <a:t>Target Group 13 – Other Specific Cases</a:t>
          </a:r>
        </a:p>
      </dsp:txBody>
      <dsp:txXfrm>
        <a:off x="45663" y="149455"/>
        <a:ext cx="8138274" cy="844089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CA7D2D-B3F6-418D-9D08-5CE69EF378B4}">
      <dsp:nvSpPr>
        <dsp:cNvPr id="0" name=""/>
        <dsp:cNvSpPr/>
      </dsp:nvSpPr>
      <dsp:spPr>
        <a:xfrm>
          <a:off x="0" y="2731658"/>
          <a:ext cx="8229600" cy="1792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Required Documents:</a:t>
          </a:r>
        </a:p>
      </dsp:txBody>
      <dsp:txXfrm>
        <a:off x="0" y="2731658"/>
        <a:ext cx="8229600" cy="967822"/>
      </dsp:txXfrm>
    </dsp:sp>
    <dsp:sp modelId="{05ADD4D7-3D3C-4BC8-8E82-B1CCC4FC1D98}">
      <dsp:nvSpPr>
        <dsp:cNvPr id="0" name=""/>
        <dsp:cNvSpPr/>
      </dsp:nvSpPr>
      <dsp:spPr>
        <a:xfrm>
          <a:off x="0" y="3663635"/>
          <a:ext cx="8229600" cy="8244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144" tIns="46990" rIns="263144" bIns="4699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Consult project officer for specific proof</a:t>
          </a:r>
        </a:p>
      </dsp:txBody>
      <dsp:txXfrm>
        <a:off x="0" y="3663635"/>
        <a:ext cx="8229600" cy="824441"/>
      </dsp:txXfrm>
    </dsp:sp>
    <dsp:sp modelId="{8D3DAA9C-929C-4001-8781-0A7E18D53AF1}">
      <dsp:nvSpPr>
        <dsp:cNvPr id="0" name=""/>
        <dsp:cNvSpPr/>
      </dsp:nvSpPr>
      <dsp:spPr>
        <a:xfrm rot="10800000">
          <a:off x="0" y="2040"/>
          <a:ext cx="8229600" cy="275650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Eligible: Additional categories in Erasmus+ projects</a:t>
          </a:r>
        </a:p>
      </dsp:txBody>
      <dsp:txXfrm rot="10800000">
        <a:off x="0" y="2040"/>
        <a:ext cx="8229600" cy="1791092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EB548B-9F92-424B-9E57-E256ED928550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150" sz="4700" kern="1200"/>
            <a:t>How to Apply?</a:t>
          </a:r>
        </a:p>
      </dsp:txBody>
      <dsp:txXfrm>
        <a:off x="55030" y="62882"/>
        <a:ext cx="8119540" cy="10172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293918-AF5D-4B77-B68A-D40D2381EEB3}">
      <dsp:nvSpPr>
        <dsp:cNvPr id="0" name=""/>
        <dsp:cNvSpPr/>
      </dsp:nvSpPr>
      <dsp:spPr>
        <a:xfrm>
          <a:off x="0" y="151762"/>
          <a:ext cx="8229600" cy="839474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150" sz="3500" kern="1200" dirty="0"/>
            <a:t>Target Group 1 – Health-Related Conditions</a:t>
          </a:r>
        </a:p>
      </dsp:txBody>
      <dsp:txXfrm>
        <a:off x="40980" y="192742"/>
        <a:ext cx="8147640" cy="757514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D67D61-DB23-4147-81AB-CCAE18C0F233}">
      <dsp:nvSpPr>
        <dsp:cNvPr id="0" name=""/>
        <dsp:cNvSpPr/>
      </dsp:nvSpPr>
      <dsp:spPr>
        <a:xfrm>
          <a:off x="25368" y="795493"/>
          <a:ext cx="1082781" cy="108278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3B0D44-EB68-4CB1-99BC-6B1CA4F232AD}">
      <dsp:nvSpPr>
        <dsp:cNvPr id="0" name=""/>
        <dsp:cNvSpPr/>
      </dsp:nvSpPr>
      <dsp:spPr>
        <a:xfrm>
          <a:off x="252752" y="1022877"/>
          <a:ext cx="628012" cy="6280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7F16B3-5502-4C7E-A1F1-8ED93B7C71BA}">
      <dsp:nvSpPr>
        <dsp:cNvPr id="0" name=""/>
        <dsp:cNvSpPr/>
      </dsp:nvSpPr>
      <dsp:spPr>
        <a:xfrm>
          <a:off x="1340173" y="795493"/>
          <a:ext cx="2552269" cy="1082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Identify your inclusion category</a:t>
          </a:r>
        </a:p>
      </dsp:txBody>
      <dsp:txXfrm>
        <a:off x="1340173" y="795493"/>
        <a:ext cx="2552269" cy="1082781"/>
      </dsp:txXfrm>
    </dsp:sp>
    <dsp:sp modelId="{9ADBA353-4E72-4DBA-B215-7EB483924002}">
      <dsp:nvSpPr>
        <dsp:cNvPr id="0" name=""/>
        <dsp:cNvSpPr/>
      </dsp:nvSpPr>
      <dsp:spPr>
        <a:xfrm>
          <a:off x="4337156" y="795493"/>
          <a:ext cx="1082781" cy="108278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DCDD01-F240-4BBB-B1DE-446AB8131598}">
      <dsp:nvSpPr>
        <dsp:cNvPr id="0" name=""/>
        <dsp:cNvSpPr/>
      </dsp:nvSpPr>
      <dsp:spPr>
        <a:xfrm>
          <a:off x="4564540" y="1022877"/>
          <a:ext cx="628012" cy="6280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85EC95-98A3-45AC-B145-DF4501D1291F}">
      <dsp:nvSpPr>
        <dsp:cNvPr id="0" name=""/>
        <dsp:cNvSpPr/>
      </dsp:nvSpPr>
      <dsp:spPr>
        <a:xfrm>
          <a:off x="5651962" y="795493"/>
          <a:ext cx="2552269" cy="1082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Gather the necessary documents</a:t>
          </a:r>
        </a:p>
      </dsp:txBody>
      <dsp:txXfrm>
        <a:off x="5651962" y="795493"/>
        <a:ext cx="2552269" cy="1082781"/>
      </dsp:txXfrm>
    </dsp:sp>
    <dsp:sp modelId="{5C68CEDC-AB75-492E-8D76-AFF01B9B6980}">
      <dsp:nvSpPr>
        <dsp:cNvPr id="0" name=""/>
        <dsp:cNvSpPr/>
      </dsp:nvSpPr>
      <dsp:spPr>
        <a:xfrm>
          <a:off x="25368" y="2647688"/>
          <a:ext cx="1082781" cy="108278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61B641-8CC1-4110-9C91-9A487B56074B}">
      <dsp:nvSpPr>
        <dsp:cNvPr id="0" name=""/>
        <dsp:cNvSpPr/>
      </dsp:nvSpPr>
      <dsp:spPr>
        <a:xfrm>
          <a:off x="252752" y="2875072"/>
          <a:ext cx="628012" cy="6280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60C5C8-33A3-46D7-ADCD-E58FD737AE48}">
      <dsp:nvSpPr>
        <dsp:cNvPr id="0" name=""/>
        <dsp:cNvSpPr/>
      </dsp:nvSpPr>
      <dsp:spPr>
        <a:xfrm>
          <a:off x="1340173" y="2647688"/>
          <a:ext cx="2552269" cy="1082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Submit your application before the deadline</a:t>
          </a:r>
        </a:p>
      </dsp:txBody>
      <dsp:txXfrm>
        <a:off x="1340173" y="2647688"/>
        <a:ext cx="2552269" cy="1082781"/>
      </dsp:txXfrm>
    </dsp:sp>
    <dsp:sp modelId="{EF3128A8-64B1-4591-AF96-E27A45EADAD2}">
      <dsp:nvSpPr>
        <dsp:cNvPr id="0" name=""/>
        <dsp:cNvSpPr/>
      </dsp:nvSpPr>
      <dsp:spPr>
        <a:xfrm>
          <a:off x="4337156" y="2647688"/>
          <a:ext cx="1082781" cy="108278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FC905-467F-403F-8AA8-3A0EAA377C50}">
      <dsp:nvSpPr>
        <dsp:cNvPr id="0" name=""/>
        <dsp:cNvSpPr/>
      </dsp:nvSpPr>
      <dsp:spPr>
        <a:xfrm>
          <a:off x="4564540" y="2875072"/>
          <a:ext cx="628012" cy="62801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829C73-0C2A-4AE7-B484-C0F5D2550430}">
      <dsp:nvSpPr>
        <dsp:cNvPr id="0" name=""/>
        <dsp:cNvSpPr/>
      </dsp:nvSpPr>
      <dsp:spPr>
        <a:xfrm>
          <a:off x="5651962" y="2647688"/>
          <a:ext cx="2552269" cy="1082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Contact the International Office for guidance</a:t>
          </a:r>
        </a:p>
      </dsp:txBody>
      <dsp:txXfrm>
        <a:off x="5651962" y="2647688"/>
        <a:ext cx="2552269" cy="1082781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3A1F57-89B7-4142-9673-75CF5ABDB4BB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150" sz="4700" kern="1200" dirty="0"/>
            <a:t>Why Apply?</a:t>
          </a:r>
        </a:p>
      </dsp:txBody>
      <dsp:txXfrm>
        <a:off x="55030" y="62882"/>
        <a:ext cx="8119540" cy="1017235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3DAC17-149D-4B6B-841A-C23822F406B7}">
      <dsp:nvSpPr>
        <dsp:cNvPr id="0" name=""/>
        <dsp:cNvSpPr/>
      </dsp:nvSpPr>
      <dsp:spPr>
        <a:xfrm>
          <a:off x="535049" y="935481"/>
          <a:ext cx="1475437" cy="147543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656263-9914-4013-91F5-7552DE841D37}">
      <dsp:nvSpPr>
        <dsp:cNvPr id="0" name=""/>
        <dsp:cNvSpPr/>
      </dsp:nvSpPr>
      <dsp:spPr>
        <a:xfrm>
          <a:off x="849487" y="1249919"/>
          <a:ext cx="846562" cy="846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443D01-E0FA-4EF7-B40F-1EF770A7015C}">
      <dsp:nvSpPr>
        <dsp:cNvPr id="0" name=""/>
        <dsp:cNvSpPr/>
      </dsp:nvSpPr>
      <dsp:spPr>
        <a:xfrm>
          <a:off x="63393" y="2870481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b="1" kern="1200" dirty="0"/>
            <a:t>🎓 Access to Erasmus+ funding and support</a:t>
          </a:r>
        </a:p>
      </dsp:txBody>
      <dsp:txXfrm>
        <a:off x="63393" y="2870481"/>
        <a:ext cx="2418750" cy="720000"/>
      </dsp:txXfrm>
    </dsp:sp>
    <dsp:sp modelId="{89835800-927B-449A-843E-9324317F89EA}">
      <dsp:nvSpPr>
        <dsp:cNvPr id="0" name=""/>
        <dsp:cNvSpPr/>
      </dsp:nvSpPr>
      <dsp:spPr>
        <a:xfrm>
          <a:off x="3377081" y="935481"/>
          <a:ext cx="1475437" cy="147543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F26392-6A0C-4899-8138-B5397C23D767}">
      <dsp:nvSpPr>
        <dsp:cNvPr id="0" name=""/>
        <dsp:cNvSpPr/>
      </dsp:nvSpPr>
      <dsp:spPr>
        <a:xfrm>
          <a:off x="3691518" y="1249919"/>
          <a:ext cx="846562" cy="846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229CD2-C16A-4364-80D4-D83E61017D6D}">
      <dsp:nvSpPr>
        <dsp:cNvPr id="0" name=""/>
        <dsp:cNvSpPr/>
      </dsp:nvSpPr>
      <dsp:spPr>
        <a:xfrm>
          <a:off x="2905425" y="2870481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b="1" kern="1200" dirty="0"/>
            <a:t>🌍 Opportunity to study abroad with reduced barriers</a:t>
          </a:r>
        </a:p>
      </dsp:txBody>
      <dsp:txXfrm>
        <a:off x="2905425" y="2870481"/>
        <a:ext cx="2418750" cy="720000"/>
      </dsp:txXfrm>
    </dsp:sp>
    <dsp:sp modelId="{D64E2128-3F48-459E-BC14-C4B2DE779D24}">
      <dsp:nvSpPr>
        <dsp:cNvPr id="0" name=""/>
        <dsp:cNvSpPr/>
      </dsp:nvSpPr>
      <dsp:spPr>
        <a:xfrm>
          <a:off x="6219112" y="935481"/>
          <a:ext cx="1475437" cy="147543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440BEF-B596-4428-8987-C8DD5064F018}">
      <dsp:nvSpPr>
        <dsp:cNvPr id="0" name=""/>
        <dsp:cNvSpPr/>
      </dsp:nvSpPr>
      <dsp:spPr>
        <a:xfrm>
          <a:off x="6533550" y="1249919"/>
          <a:ext cx="846562" cy="846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407665-FAC7-41D1-B571-0FCEDF40C285}">
      <dsp:nvSpPr>
        <dsp:cNvPr id="0" name=""/>
        <dsp:cNvSpPr/>
      </dsp:nvSpPr>
      <dsp:spPr>
        <a:xfrm>
          <a:off x="5747456" y="2870481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b="1" kern="1200" dirty="0"/>
            <a:t>💡 Academic and personal growth</a:t>
          </a:r>
        </a:p>
      </dsp:txBody>
      <dsp:txXfrm>
        <a:off x="5747456" y="2870481"/>
        <a:ext cx="2418750" cy="720000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D2F5C1-1C20-4FD2-97E3-E58DAF0972D7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150" sz="4700" kern="1200"/>
            <a:t>Need Help?</a:t>
          </a:r>
        </a:p>
      </dsp:txBody>
      <dsp:txXfrm>
        <a:off x="55030" y="62882"/>
        <a:ext cx="8119540" cy="1017235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A5206B-838B-473A-ACE7-A9C5113AF555}">
      <dsp:nvSpPr>
        <dsp:cNvPr id="0" name=""/>
        <dsp:cNvSpPr/>
      </dsp:nvSpPr>
      <dsp:spPr>
        <a:xfrm>
          <a:off x="0" y="552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93A4B2-976C-4243-BCE0-66E4944BFFCA}">
      <dsp:nvSpPr>
        <dsp:cNvPr id="0" name=""/>
        <dsp:cNvSpPr/>
      </dsp:nvSpPr>
      <dsp:spPr>
        <a:xfrm>
          <a:off x="0" y="552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📍 International Office – Subotica Tech</a:t>
          </a:r>
        </a:p>
      </dsp:txBody>
      <dsp:txXfrm>
        <a:off x="0" y="552"/>
        <a:ext cx="8229600" cy="904971"/>
      </dsp:txXfrm>
    </dsp:sp>
    <dsp:sp modelId="{3B10FDD1-A37C-4C95-AEF6-A2B3C5598F56}">
      <dsp:nvSpPr>
        <dsp:cNvPr id="0" name=""/>
        <dsp:cNvSpPr/>
      </dsp:nvSpPr>
      <dsp:spPr>
        <a:xfrm>
          <a:off x="0" y="905524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7DB032-EC7B-4C0D-82A0-FA54F3CD0C01}">
      <dsp:nvSpPr>
        <dsp:cNvPr id="0" name=""/>
        <dsp:cNvSpPr/>
      </dsp:nvSpPr>
      <dsp:spPr>
        <a:xfrm>
          <a:off x="0" y="905524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🕙 Weekly consultations: Tuesdays, 10:00 – 11:00</a:t>
          </a:r>
        </a:p>
      </dsp:txBody>
      <dsp:txXfrm>
        <a:off x="0" y="905524"/>
        <a:ext cx="8229600" cy="904971"/>
      </dsp:txXfrm>
    </dsp:sp>
    <dsp:sp modelId="{C5B16914-1E28-4D94-9CD6-C8673DDD7A7F}">
      <dsp:nvSpPr>
        <dsp:cNvPr id="0" name=""/>
        <dsp:cNvSpPr/>
      </dsp:nvSpPr>
      <dsp:spPr>
        <a:xfrm>
          <a:off x="0" y="1810495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881F9D-F16F-4A53-A353-E90B3B140599}">
      <dsp:nvSpPr>
        <dsp:cNvPr id="0" name=""/>
        <dsp:cNvSpPr/>
      </dsp:nvSpPr>
      <dsp:spPr>
        <a:xfrm>
          <a:off x="0" y="1810495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📌 Room 108, International Office</a:t>
          </a:r>
        </a:p>
      </dsp:txBody>
      <dsp:txXfrm>
        <a:off x="0" y="1810495"/>
        <a:ext cx="8229600" cy="904971"/>
      </dsp:txXfrm>
    </dsp:sp>
    <dsp:sp modelId="{24CF1FDB-181C-471A-B533-70542FF0C21A}">
      <dsp:nvSpPr>
        <dsp:cNvPr id="0" name=""/>
        <dsp:cNvSpPr/>
      </dsp:nvSpPr>
      <dsp:spPr>
        <a:xfrm>
          <a:off x="0" y="2715467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72A610-8EB4-49FB-9448-E557FD8889FB}">
      <dsp:nvSpPr>
        <dsp:cNvPr id="0" name=""/>
        <dsp:cNvSpPr/>
      </dsp:nvSpPr>
      <dsp:spPr>
        <a:xfrm>
          <a:off x="0" y="2715467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📧 </a:t>
          </a:r>
          <a:r>
            <a:rPr lang="hu-HU" sz="3000" kern="1200" dirty="0"/>
            <a:t>slivia24000@gmail.com</a:t>
          </a:r>
          <a:endParaRPr lang="en-US" sz="3000" kern="1200" dirty="0"/>
        </a:p>
      </dsp:txBody>
      <dsp:txXfrm>
        <a:off x="0" y="2715467"/>
        <a:ext cx="8229600" cy="904971"/>
      </dsp:txXfrm>
    </dsp:sp>
    <dsp:sp modelId="{9D11D42F-DB55-4280-995A-01EA167803F9}">
      <dsp:nvSpPr>
        <dsp:cNvPr id="0" name=""/>
        <dsp:cNvSpPr/>
      </dsp:nvSpPr>
      <dsp:spPr>
        <a:xfrm>
          <a:off x="0" y="3620438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F3182B-8717-4C78-BB93-7A7E85B1008F}">
      <dsp:nvSpPr>
        <dsp:cNvPr id="0" name=""/>
        <dsp:cNvSpPr/>
      </dsp:nvSpPr>
      <dsp:spPr>
        <a:xfrm>
          <a:off x="0" y="3620438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>
              <a:solidFill>
                <a:schemeClr val="tx2"/>
              </a:solidFill>
            </a:rPr>
            <a:t>We are here to support your Erasmus+ journey!</a:t>
          </a:r>
        </a:p>
      </dsp:txBody>
      <dsp:txXfrm>
        <a:off x="0" y="3620438"/>
        <a:ext cx="8229600" cy="9049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CFBE29-DA93-4B22-94F4-62E72E5F2BDE}">
      <dsp:nvSpPr>
        <dsp:cNvPr id="0" name=""/>
        <dsp:cNvSpPr/>
      </dsp:nvSpPr>
      <dsp:spPr>
        <a:xfrm>
          <a:off x="0" y="2731658"/>
          <a:ext cx="8229600" cy="1792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Required Documents:</a:t>
          </a:r>
        </a:p>
      </dsp:txBody>
      <dsp:txXfrm>
        <a:off x="0" y="2731658"/>
        <a:ext cx="8229600" cy="967822"/>
      </dsp:txXfrm>
    </dsp:sp>
    <dsp:sp modelId="{C4A6D2BE-B520-44C1-A428-B2B37B6161D5}">
      <dsp:nvSpPr>
        <dsp:cNvPr id="0" name=""/>
        <dsp:cNvSpPr/>
      </dsp:nvSpPr>
      <dsp:spPr>
        <a:xfrm>
          <a:off x="0" y="3663635"/>
          <a:ext cx="8229600" cy="8244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Certificate from a state authority or medical specialist</a:t>
          </a:r>
        </a:p>
      </dsp:txBody>
      <dsp:txXfrm>
        <a:off x="0" y="3663635"/>
        <a:ext cx="8229600" cy="824441"/>
      </dsp:txXfrm>
    </dsp:sp>
    <dsp:sp modelId="{7774E18E-EEA5-4A0E-BD6D-575AC0836B86}">
      <dsp:nvSpPr>
        <dsp:cNvPr id="0" name=""/>
        <dsp:cNvSpPr/>
      </dsp:nvSpPr>
      <dsp:spPr>
        <a:xfrm rot="10800000">
          <a:off x="0" y="2040"/>
          <a:ext cx="8229600" cy="275650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Eligible: Students with chronic illnesses, disabilities, learning difficulties</a:t>
          </a:r>
        </a:p>
      </dsp:txBody>
      <dsp:txXfrm rot="10800000">
        <a:off x="0" y="2040"/>
        <a:ext cx="8229600" cy="17910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9B1F17-751E-4D36-81E7-388821BD3624}">
      <dsp:nvSpPr>
        <dsp:cNvPr id="0" name=""/>
        <dsp:cNvSpPr/>
      </dsp:nvSpPr>
      <dsp:spPr>
        <a:xfrm>
          <a:off x="0" y="163754"/>
          <a:ext cx="8229600" cy="815490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150" sz="3400" kern="1200" dirty="0"/>
            <a:t>Target Group 2 – Social Assistance Recipients</a:t>
          </a:r>
        </a:p>
      </dsp:txBody>
      <dsp:txXfrm>
        <a:off x="39809" y="203563"/>
        <a:ext cx="8149982" cy="7358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E030CC-5E72-4124-B532-0113F34EB392}">
      <dsp:nvSpPr>
        <dsp:cNvPr id="0" name=""/>
        <dsp:cNvSpPr/>
      </dsp:nvSpPr>
      <dsp:spPr>
        <a:xfrm>
          <a:off x="0" y="2731658"/>
          <a:ext cx="8229600" cy="1792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Required Documents:</a:t>
          </a:r>
        </a:p>
      </dsp:txBody>
      <dsp:txXfrm>
        <a:off x="0" y="2731658"/>
        <a:ext cx="8229600" cy="967822"/>
      </dsp:txXfrm>
    </dsp:sp>
    <dsp:sp modelId="{AA15BEBD-DA53-4770-8DC0-B3AD851362AC}">
      <dsp:nvSpPr>
        <dsp:cNvPr id="0" name=""/>
        <dsp:cNvSpPr/>
      </dsp:nvSpPr>
      <dsp:spPr>
        <a:xfrm>
          <a:off x="0" y="3663635"/>
          <a:ext cx="8229600" cy="8244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36830" rIns="206248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Official confirmation from the Social Welfare Centre</a:t>
          </a:r>
        </a:p>
      </dsp:txBody>
      <dsp:txXfrm>
        <a:off x="0" y="3663635"/>
        <a:ext cx="8229600" cy="824441"/>
      </dsp:txXfrm>
    </dsp:sp>
    <dsp:sp modelId="{E9C6CC54-5BB8-481A-9BCE-A21EA2A95773}">
      <dsp:nvSpPr>
        <dsp:cNvPr id="0" name=""/>
        <dsp:cNvSpPr/>
      </dsp:nvSpPr>
      <dsp:spPr>
        <a:xfrm rot="10800000">
          <a:off x="0" y="2040"/>
          <a:ext cx="8229600" cy="275650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Eligible: Students or families receiving social assistance</a:t>
          </a:r>
        </a:p>
      </dsp:txBody>
      <dsp:txXfrm rot="10800000">
        <a:off x="0" y="2040"/>
        <a:ext cx="8229600" cy="17910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C7A60D-68A8-464A-9A54-284A86073A0C}">
      <dsp:nvSpPr>
        <dsp:cNvPr id="0" name=""/>
        <dsp:cNvSpPr/>
      </dsp:nvSpPr>
      <dsp:spPr>
        <a:xfrm>
          <a:off x="0" y="235710"/>
          <a:ext cx="8229600" cy="671580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150" sz="2800" kern="1200"/>
            <a:t>Target Group 3 – Residence in Underdeveloped Areas</a:t>
          </a:r>
        </a:p>
      </dsp:txBody>
      <dsp:txXfrm>
        <a:off x="32784" y="268494"/>
        <a:ext cx="8164032" cy="6060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0E4AA0-3D0E-4873-A331-ECFD3934D2F4}">
      <dsp:nvSpPr>
        <dsp:cNvPr id="0" name=""/>
        <dsp:cNvSpPr/>
      </dsp:nvSpPr>
      <dsp:spPr>
        <a:xfrm>
          <a:off x="0" y="2731658"/>
          <a:ext cx="8229600" cy="1792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Required Documents:</a:t>
          </a:r>
        </a:p>
      </dsp:txBody>
      <dsp:txXfrm>
        <a:off x="0" y="2731658"/>
        <a:ext cx="8229600" cy="967822"/>
      </dsp:txXfrm>
    </dsp:sp>
    <dsp:sp modelId="{6474A522-1600-4E11-AF03-FBD6B9F20995}">
      <dsp:nvSpPr>
        <dsp:cNvPr id="0" name=""/>
        <dsp:cNvSpPr/>
      </dsp:nvSpPr>
      <dsp:spPr>
        <a:xfrm>
          <a:off x="0" y="3663635"/>
          <a:ext cx="8229600" cy="8244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45720" rIns="256032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Copy of ID or passport showing residence</a:t>
          </a:r>
        </a:p>
      </dsp:txBody>
      <dsp:txXfrm>
        <a:off x="0" y="3663635"/>
        <a:ext cx="8229600" cy="824441"/>
      </dsp:txXfrm>
    </dsp:sp>
    <dsp:sp modelId="{AB4D6A1D-03C4-4E6F-914C-709137C2BCC4}">
      <dsp:nvSpPr>
        <dsp:cNvPr id="0" name=""/>
        <dsp:cNvSpPr/>
      </dsp:nvSpPr>
      <dsp:spPr>
        <a:xfrm rot="10800000">
          <a:off x="0" y="2040"/>
          <a:ext cx="8229600" cy="275650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Eligible: Students from underdeveloped municipalities</a:t>
          </a:r>
        </a:p>
      </dsp:txBody>
      <dsp:txXfrm rot="10800000">
        <a:off x="0" y="2040"/>
        <a:ext cx="8229600" cy="179109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5573FC-EF4A-4E0C-811D-86237E26C274}">
      <dsp:nvSpPr>
        <dsp:cNvPr id="0" name=""/>
        <dsp:cNvSpPr/>
      </dsp:nvSpPr>
      <dsp:spPr>
        <a:xfrm>
          <a:off x="0" y="187739"/>
          <a:ext cx="8229600" cy="767520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150" sz="3200" kern="1200"/>
            <a:t>Target Group 4 – Socio-Economic Disadvantage</a:t>
          </a:r>
        </a:p>
      </dsp:txBody>
      <dsp:txXfrm>
        <a:off x="37467" y="225206"/>
        <a:ext cx="8154666" cy="692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8.xml"/><Relationship Id="rId3" Type="http://schemas.openxmlformats.org/officeDocument/2006/relationships/diagramLayout" Target="../diagrams/layout17.xml"/><Relationship Id="rId7" Type="http://schemas.openxmlformats.org/officeDocument/2006/relationships/diagramData" Target="../diagrams/data18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11" Type="http://schemas.microsoft.com/office/2007/relationships/diagramDrawing" Target="../diagrams/drawing18.xml"/><Relationship Id="rId5" Type="http://schemas.openxmlformats.org/officeDocument/2006/relationships/diagramColors" Target="../diagrams/colors17.xml"/><Relationship Id="rId10" Type="http://schemas.openxmlformats.org/officeDocument/2006/relationships/diagramColors" Target="../diagrams/colors18.xml"/><Relationship Id="rId4" Type="http://schemas.openxmlformats.org/officeDocument/2006/relationships/diagramQuickStyle" Target="../diagrams/quickStyle17.xml"/><Relationship Id="rId9" Type="http://schemas.openxmlformats.org/officeDocument/2006/relationships/diagramQuickStyle" Target="../diagrams/quickStyle1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3" Type="http://schemas.openxmlformats.org/officeDocument/2006/relationships/diagramLayout" Target="../diagrams/layout19.xml"/><Relationship Id="rId7" Type="http://schemas.openxmlformats.org/officeDocument/2006/relationships/diagramData" Target="../diagrams/data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11" Type="http://schemas.microsoft.com/office/2007/relationships/diagramDrawing" Target="../diagrams/drawing20.xml"/><Relationship Id="rId5" Type="http://schemas.openxmlformats.org/officeDocument/2006/relationships/diagramColors" Target="../diagrams/colors19.xml"/><Relationship Id="rId10" Type="http://schemas.openxmlformats.org/officeDocument/2006/relationships/diagramColors" Target="../diagrams/colors20.xml"/><Relationship Id="rId4" Type="http://schemas.openxmlformats.org/officeDocument/2006/relationships/diagramQuickStyle" Target="../diagrams/quickStyle19.xml"/><Relationship Id="rId9" Type="http://schemas.openxmlformats.org/officeDocument/2006/relationships/diagramQuickStyle" Target="../diagrams/quickStyle2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2.xml"/><Relationship Id="rId3" Type="http://schemas.openxmlformats.org/officeDocument/2006/relationships/diagramLayout" Target="../diagrams/layout21.xml"/><Relationship Id="rId7" Type="http://schemas.openxmlformats.org/officeDocument/2006/relationships/diagramData" Target="../diagrams/data22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11" Type="http://schemas.microsoft.com/office/2007/relationships/diagramDrawing" Target="../diagrams/drawing22.xml"/><Relationship Id="rId5" Type="http://schemas.openxmlformats.org/officeDocument/2006/relationships/diagramColors" Target="../diagrams/colors21.xml"/><Relationship Id="rId10" Type="http://schemas.openxmlformats.org/officeDocument/2006/relationships/diagramColors" Target="../diagrams/colors22.xml"/><Relationship Id="rId4" Type="http://schemas.openxmlformats.org/officeDocument/2006/relationships/diagramQuickStyle" Target="../diagrams/quickStyle21.xml"/><Relationship Id="rId9" Type="http://schemas.openxmlformats.org/officeDocument/2006/relationships/diagramQuickStyle" Target="../diagrams/quickStyle2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4.xml"/><Relationship Id="rId3" Type="http://schemas.openxmlformats.org/officeDocument/2006/relationships/diagramLayout" Target="../diagrams/layout23.xml"/><Relationship Id="rId7" Type="http://schemas.openxmlformats.org/officeDocument/2006/relationships/diagramData" Target="../diagrams/data24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11" Type="http://schemas.microsoft.com/office/2007/relationships/diagramDrawing" Target="../diagrams/drawing24.xml"/><Relationship Id="rId5" Type="http://schemas.openxmlformats.org/officeDocument/2006/relationships/diagramColors" Target="../diagrams/colors23.xml"/><Relationship Id="rId10" Type="http://schemas.openxmlformats.org/officeDocument/2006/relationships/diagramColors" Target="../diagrams/colors24.xml"/><Relationship Id="rId4" Type="http://schemas.openxmlformats.org/officeDocument/2006/relationships/diagramQuickStyle" Target="../diagrams/quickStyle23.xml"/><Relationship Id="rId9" Type="http://schemas.openxmlformats.org/officeDocument/2006/relationships/diagramQuickStyle" Target="../diagrams/quickStyle2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6.xml"/><Relationship Id="rId3" Type="http://schemas.openxmlformats.org/officeDocument/2006/relationships/diagramLayout" Target="../diagrams/layout25.xml"/><Relationship Id="rId7" Type="http://schemas.openxmlformats.org/officeDocument/2006/relationships/diagramData" Target="../diagrams/data26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11" Type="http://schemas.microsoft.com/office/2007/relationships/diagramDrawing" Target="../diagrams/drawing26.xml"/><Relationship Id="rId5" Type="http://schemas.openxmlformats.org/officeDocument/2006/relationships/diagramColors" Target="../diagrams/colors25.xml"/><Relationship Id="rId10" Type="http://schemas.openxmlformats.org/officeDocument/2006/relationships/diagramColors" Target="../diagrams/colors26.xml"/><Relationship Id="rId4" Type="http://schemas.openxmlformats.org/officeDocument/2006/relationships/diagramQuickStyle" Target="../diagrams/quickStyle25.xml"/><Relationship Id="rId9" Type="http://schemas.openxmlformats.org/officeDocument/2006/relationships/diagramQuickStyle" Target="../diagrams/quickStyle2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8.xml"/><Relationship Id="rId3" Type="http://schemas.openxmlformats.org/officeDocument/2006/relationships/diagramLayout" Target="../diagrams/layout27.xml"/><Relationship Id="rId7" Type="http://schemas.openxmlformats.org/officeDocument/2006/relationships/diagramData" Target="../diagrams/data28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11" Type="http://schemas.microsoft.com/office/2007/relationships/diagramDrawing" Target="../diagrams/drawing28.xml"/><Relationship Id="rId5" Type="http://schemas.openxmlformats.org/officeDocument/2006/relationships/diagramColors" Target="../diagrams/colors27.xml"/><Relationship Id="rId10" Type="http://schemas.openxmlformats.org/officeDocument/2006/relationships/diagramColors" Target="../diagrams/colors28.xml"/><Relationship Id="rId4" Type="http://schemas.openxmlformats.org/officeDocument/2006/relationships/diagramQuickStyle" Target="../diagrams/quickStyle27.xml"/><Relationship Id="rId9" Type="http://schemas.openxmlformats.org/officeDocument/2006/relationships/diagramQuickStyle" Target="../diagrams/quickStyle28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0.xml"/><Relationship Id="rId3" Type="http://schemas.openxmlformats.org/officeDocument/2006/relationships/diagramLayout" Target="../diagrams/layout29.xml"/><Relationship Id="rId7" Type="http://schemas.openxmlformats.org/officeDocument/2006/relationships/diagramData" Target="../diagrams/data30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11" Type="http://schemas.microsoft.com/office/2007/relationships/diagramDrawing" Target="../diagrams/drawing30.xml"/><Relationship Id="rId5" Type="http://schemas.openxmlformats.org/officeDocument/2006/relationships/diagramColors" Target="../diagrams/colors29.xml"/><Relationship Id="rId10" Type="http://schemas.openxmlformats.org/officeDocument/2006/relationships/diagramColors" Target="../diagrams/colors30.xml"/><Relationship Id="rId4" Type="http://schemas.openxmlformats.org/officeDocument/2006/relationships/diagramQuickStyle" Target="../diagrams/quickStyle29.xml"/><Relationship Id="rId9" Type="http://schemas.openxmlformats.org/officeDocument/2006/relationships/diagramQuickStyle" Target="../diagrams/quickStyle30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2.xml"/><Relationship Id="rId3" Type="http://schemas.openxmlformats.org/officeDocument/2006/relationships/diagramLayout" Target="../diagrams/layout31.xml"/><Relationship Id="rId7" Type="http://schemas.openxmlformats.org/officeDocument/2006/relationships/diagramData" Target="../diagrams/data32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11" Type="http://schemas.microsoft.com/office/2007/relationships/diagramDrawing" Target="../diagrams/drawing32.xml"/><Relationship Id="rId5" Type="http://schemas.openxmlformats.org/officeDocument/2006/relationships/diagramColors" Target="../diagrams/colors31.xml"/><Relationship Id="rId10" Type="http://schemas.openxmlformats.org/officeDocument/2006/relationships/diagramColors" Target="../diagrams/colors32.xml"/><Relationship Id="rId4" Type="http://schemas.openxmlformats.org/officeDocument/2006/relationships/diagramQuickStyle" Target="../diagrams/quickStyle31.xml"/><Relationship Id="rId9" Type="http://schemas.openxmlformats.org/officeDocument/2006/relationships/diagramQuickStyle" Target="../diagrams/quickStyle3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4.xml"/><Relationship Id="rId3" Type="http://schemas.openxmlformats.org/officeDocument/2006/relationships/diagramLayout" Target="../diagrams/layout33.xml"/><Relationship Id="rId7" Type="http://schemas.openxmlformats.org/officeDocument/2006/relationships/diagramData" Target="../diagrams/data34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11" Type="http://schemas.microsoft.com/office/2007/relationships/diagramDrawing" Target="../diagrams/drawing34.xml"/><Relationship Id="rId5" Type="http://schemas.openxmlformats.org/officeDocument/2006/relationships/diagramColors" Target="../diagrams/colors33.xml"/><Relationship Id="rId10" Type="http://schemas.openxmlformats.org/officeDocument/2006/relationships/diagramColors" Target="../diagrams/colors34.xml"/><Relationship Id="rId4" Type="http://schemas.openxmlformats.org/officeDocument/2006/relationships/diagramQuickStyle" Target="../diagrams/quickStyle33.xml"/><Relationship Id="rId9" Type="http://schemas.openxmlformats.org/officeDocument/2006/relationships/diagramQuickStyle" Target="../diagrams/quickStyle3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1650C6C-9B4F-0419-FFD2-93B9A98C14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530" y="1624394"/>
            <a:ext cx="7513429" cy="2429136"/>
          </a:xfrm>
        </p:spPr>
        <p:txBody>
          <a:bodyPr anchor="b">
            <a:normAutofit/>
          </a:bodyPr>
          <a:lstStyle/>
          <a:p>
            <a:pPr algn="l"/>
            <a:r>
              <a:rPr lang="en-US" sz="4200" b="1" dirty="0">
                <a:solidFill>
                  <a:srgbClr val="FFFFFF"/>
                </a:solidFill>
              </a:rPr>
              <a:t>Inclusion and Equal Opportunities in Erasmus+ KA171 Mobility</a:t>
            </a:r>
            <a:endParaRPr lang="en-150" sz="4200" b="1" dirty="0">
              <a:solidFill>
                <a:srgbClr val="FFFFFF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F74E83C-7F25-7034-071F-3587F4DB4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3011" y="4870824"/>
            <a:ext cx="7504463" cy="1458258"/>
          </a:xfrm>
        </p:spPr>
        <p:txBody>
          <a:bodyPr anchor="ctr">
            <a:normAutofit/>
          </a:bodyPr>
          <a:lstStyle/>
          <a:p>
            <a:pPr algn="l"/>
            <a:endParaRPr lang="en-150" dirty="0"/>
          </a:p>
        </p:txBody>
      </p:sp>
      <p:pic>
        <p:nvPicPr>
          <p:cNvPr id="18" name="Picture 17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F81071C0-902D-8195-788F-AC999872EB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640" y="4884048"/>
            <a:ext cx="3882937" cy="1113311"/>
          </a:xfrm>
          <a:prstGeom prst="rect">
            <a:avLst/>
          </a:prstGeom>
        </p:spPr>
      </p:pic>
      <p:pic>
        <p:nvPicPr>
          <p:cNvPr id="22" name="Picture 21" descr="A blue and white logo&#10;&#10;AI-generated content may be incorrect.">
            <a:extLst>
              <a:ext uri="{FF2B5EF4-FFF2-40B4-BE49-F238E27FC236}">
                <a16:creationId xmlns:a16="http://schemas.microsoft.com/office/drawing/2014/main" id="{DE8448A6-C93B-49DD-A745-44C17DF287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0318" y="4859238"/>
            <a:ext cx="1900671" cy="1431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71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BAD6771-008F-392C-94CA-B8B356F742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663205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EA970CA4-EDA7-2F50-01F2-B54ED443D64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B6F2116-A9AE-95A6-768A-E429244E8E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39800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E20BFF48-32D1-1464-2376-0D7FB9938D7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10E9E7D-CA1E-5C3F-0F45-826A81CE3C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485637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359D7317-61B2-8464-388C-F5275A6CA6D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75950FC-40C4-6BCB-6A5D-43CCD757A9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637768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73102E82-D8F8-2F22-5549-D70FE72441B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E98921F-3EFD-83C1-4762-7580AE7CEB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392794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528307AD-CCE6-7EE1-8793-0FCBBD218B8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0EB29AA-EA61-AF67-698F-F97FF5660A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444135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6FA442B2-AE7A-827B-7044-0998569B6BC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9DF5ABB-2737-6925-48BA-95E77C2766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362078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ED8BDA46-966F-B626-F49F-67B19FF133F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2D9A506-DC50-570E-091F-58E20C58D3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045606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B117C1FC-CBC0-F35C-11AB-B6EBD2F023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59784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359F14C-F250-58F2-FFD1-DE1CA90C4A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334807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E090A881-FC8A-C639-99F3-B982BA0C4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602142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5B28FA1-DAE4-2678-7D36-DB0E5C600C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096478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0F8893DA-EF6F-6223-9036-F975B3AE64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25454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759085B-BC5C-D6DA-918B-D8145AA1FA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969480"/>
              </p:ext>
            </p:extLst>
          </p:nvPr>
        </p:nvGraphicFramePr>
        <p:xfrm>
          <a:off x="628650" y="758952"/>
          <a:ext cx="7886700" cy="5418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3664" y="274638"/>
            <a:ext cx="6803136" cy="45719"/>
          </a:xfrm>
        </p:spPr>
        <p:txBody>
          <a:bodyPr>
            <a:normAutofit fontScale="90000"/>
          </a:bodyPr>
          <a:lstStyle/>
          <a:p>
            <a:endParaRPr lang="en-US" sz="4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D32DE1E-9BBA-4D66-D3DD-047CFDF993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304419"/>
              </p:ext>
            </p:extLst>
          </p:nvPr>
        </p:nvGraphicFramePr>
        <p:xfrm>
          <a:off x="457200" y="718121"/>
          <a:ext cx="8229600" cy="5421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C2072E9-C9DD-90F4-27DA-5EEAEB79F0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988446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37E53E3D-44F9-D433-A513-A5B3CBBBB13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447C0F0-485B-EFC9-48E3-57823964DB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947486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50740FAC-6EC4-2991-258F-53E664F30B7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91C16B5-D5CA-2E9B-F55C-EADDDB54CC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382205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238C8368-A433-29BB-E97F-ACE7213F35A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D6AB870-6BA2-F15C-4171-187BD5708A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017360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62C7F4B7-DF66-5B28-2267-0B248DA3D4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7256F8E-4228-0362-86FB-A498750570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69323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510A342B-CA4A-E399-E309-E86B52CE28F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C597E65-B3E4-95C6-2C10-B78E4B9D76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076248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8B8C67CE-CA9B-6E52-1F01-577669EBD10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494</Words>
  <Application>Microsoft Office PowerPoint</Application>
  <PresentationFormat>On-screen Show (4:3)</PresentationFormat>
  <Paragraphs>78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Inclusion and Equal Opportunities in Erasmus+ KA171 Mobility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user</dc:creator>
  <cp:keywords/>
  <dc:description>generated using python-pptx</dc:description>
  <cp:lastModifiedBy>Csaba Kukli</cp:lastModifiedBy>
  <cp:revision>2</cp:revision>
  <dcterms:created xsi:type="dcterms:W3CDTF">2013-01-27T09:14:16Z</dcterms:created>
  <dcterms:modified xsi:type="dcterms:W3CDTF">2025-01-31T20:07:46Z</dcterms:modified>
  <cp:category/>
</cp:coreProperties>
</file>